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4"/>
  </p:sldMasterIdLst>
  <p:notesMasterIdLst>
    <p:notesMasterId r:id="rId28"/>
  </p:notesMasterIdLst>
  <p:sldIdLst>
    <p:sldId id="256" r:id="rId5"/>
    <p:sldId id="258" r:id="rId6"/>
    <p:sldId id="259" r:id="rId7"/>
    <p:sldId id="277" r:id="rId8"/>
    <p:sldId id="278" r:id="rId9"/>
    <p:sldId id="281" r:id="rId10"/>
    <p:sldId id="282" r:id="rId11"/>
    <p:sldId id="283" r:id="rId12"/>
    <p:sldId id="280" r:id="rId13"/>
    <p:sldId id="299" r:id="rId14"/>
    <p:sldId id="307" r:id="rId15"/>
    <p:sldId id="295" r:id="rId16"/>
    <p:sldId id="293" r:id="rId17"/>
    <p:sldId id="287" r:id="rId18"/>
    <p:sldId id="257" r:id="rId19"/>
    <p:sldId id="297" r:id="rId20"/>
    <p:sldId id="306" r:id="rId21"/>
    <p:sldId id="305" r:id="rId22"/>
    <p:sldId id="291" r:id="rId23"/>
    <p:sldId id="292" r:id="rId24"/>
    <p:sldId id="285" r:id="rId25"/>
    <p:sldId id="303" r:id="rId26"/>
    <p:sldId id="286" r:id="rId27"/>
  </p:sldIdLst>
  <p:sldSz cx="12192000" cy="6858000"/>
  <p:notesSz cx="6400800" cy="11736388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705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RISTIANE" initials="C" lastIdx="1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FCF2"/>
    <a:srgbClr val="008080"/>
    <a:srgbClr val="F59D08"/>
    <a:srgbClr val="173557"/>
    <a:srgbClr val="00474C"/>
    <a:srgbClr val="79AED1"/>
    <a:srgbClr val="16528A"/>
    <a:srgbClr val="FF9999"/>
    <a:srgbClr val="EC5F6C"/>
    <a:srgbClr val="2995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2A0A570-914A-4E99-B1FE-5998F6E59854}" v="48" dt="2024-03-05T18:50:39.79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439" autoAdjust="0"/>
    <p:restoredTop sz="82160"/>
  </p:normalViewPr>
  <p:slideViewPr>
    <p:cSldViewPr snapToGrid="0">
      <p:cViewPr varScale="1">
        <p:scale>
          <a:sx n="94" d="100"/>
          <a:sy n="94" d="100"/>
        </p:scale>
        <p:origin x="1380" y="66"/>
      </p:cViewPr>
      <p:guideLst>
        <p:guide orient="horz" pos="2160"/>
        <p:guide pos="3840"/>
        <p:guide pos="70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-18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05T21:14:03.698"/>
    </inkml:context>
    <inkml:brush xml:id="br0">
      <inkml:brushProperty name="width" value="0.1" units="cm"/>
      <inkml:brushProperty name="height" value="0.2" units="cm"/>
      <inkml:brushProperty name="color" value="#FF8517"/>
      <inkml:brushProperty name="tip" value="rectangle"/>
      <inkml:brushProperty name="rasterOp" value="maskPen"/>
    </inkml:brush>
  </inkml:definitions>
  <inkml:trace contextRef="#ctx0" brushRef="#br0">1 0,'88'0,"-12"0,-25 0,-17 0,-21 0,-2 0,-3 0,0 0,0 0,0 0,10 0,3 0,10 0,11 0,-8 0,2 0,-13 4,-7-4,0 4,0 0,-3-4,-2 4,-3-4,0 0,10 0,-4 4,9-4,-7 4,-3-4,8 5,-10-4,11 7,-13-7,2 2,1-3,-3 0,6 0,-3 0,4 0,1 0,-1 0,6 0,-4 0,11 5,-11-4,1 3,-7-4,-4 0,0 0,0 4,3-3,-2 2,6 1,-6-3,13 2,-2-3,11 0,-7 0,-1 0,-7 0,-3 0,-2 0,1 0,-3 0,6 0,-2 0,3 0,0 0,-4 0,0 0,-4 0,0 0,0 0,0 0,3 0,-2 0,7 0,-8 0,4 0,0 0,0 0,4 0,-3 0,2 0,-6 0,3 0,6 0,-4 0,15 0,7 0,-9 0,4 0,-19 0,-4 0,0 0,3 0,2 0,-1-3,10 2,-1-3,9 4,1 0,0 0,-7 0,-1 0,-11 0,3 0,-2 0,-1 0,0 0,-4-3,4 2,0-3,11 0,1 2,7-2,-7 0,5 3,-11-2,4 3,-9 0,2 0,-6 0,6 0,-6 0,6 0,-6 0,6 0,-6 0,3 0,-4 0,0 0,3 0,2 0,3 0,-3 0,2 0,4 0,-1-4,4 3,13-2,-8 3,15 0,-11 0,-7 0,-5 0,-3 0,-8 0,8 0,-7 0,2 0,-3 0,10 0,-7 0,7 0,-10 0,0 0,0 0,-4 0,0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113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1 16383,'0'0'0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768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0 16383,'0'0'0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113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1 16383,'0'0'0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768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0 16383,'0'0'0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113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1 16383,'0'0'0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26:38.768"/>
    </inkml:context>
    <inkml:brush xml:id="br0">
      <inkml:brushProperty name="width" value="0.1" units="cm"/>
      <inkml:brushProperty name="height" value="0.6" units="cm"/>
      <inkml:brushProperty name="color" value="#FFC114"/>
      <inkml:brushProperty name="inkEffects" value="pencil"/>
    </inkml:brush>
  </inkml:definitions>
  <inkml:trace contextRef="#ctx0" brushRef="#br0">0 0 16383,'0'0'0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0-08-02T13:30:57.982"/>
    </inkml:context>
    <inkml:brush xml:id="br0">
      <inkml:brushProperty name="width" value="0.1" units="cm"/>
      <inkml:brushProperty name="height" value="0.6" units="cm"/>
      <inkml:brushProperty name="color" value="#F6630D"/>
      <inkml:brushProperty name="inkEffects" value="pencil"/>
    </inkml:brush>
  </inkml:definitions>
  <inkml:trace contextRef="#ctx0" brushRef="#br0">1 1 16383,'0'0'0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773363" cy="5889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625850" y="0"/>
            <a:ext cx="2773363" cy="5889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CDF090-DEBA-E648-847A-90B47F2B4F40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-319088" y="1466850"/>
            <a:ext cx="7038976" cy="3960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39763" y="5648325"/>
            <a:ext cx="5121275" cy="462121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11147425"/>
            <a:ext cx="2773363" cy="5889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625850" y="11147425"/>
            <a:ext cx="2773363" cy="5889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1B8696-57DD-7947-AE84-5941BF4B55C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99505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51B8696-57DD-7947-AE84-5941BF4B55CD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173762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51B8696-57DD-7947-AE84-5941BF4B55CD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466698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0"/>
          <p:cNvGrpSpPr/>
          <p:nvPr/>
        </p:nvGrpSpPr>
        <p:grpSpPr>
          <a:xfrm>
            <a:off x="-49020" y="-1203330"/>
            <a:ext cx="12463442" cy="8061330"/>
            <a:chOff x="-29487" y="0"/>
            <a:chExt cx="3384027" cy="859197"/>
          </a:xfrm>
        </p:grpSpPr>
        <p:sp>
          <p:nvSpPr>
            <p:cNvPr id="8" name="Freeform 11"/>
            <p:cNvSpPr/>
            <p:nvPr/>
          </p:nvSpPr>
          <p:spPr>
            <a:xfrm>
              <a:off x="-29487" y="128254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9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3999" y="3281383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pt-BR" dirty="0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sp>
        <p:nvSpPr>
          <p:cNvPr id="11" name="Freeform 15"/>
          <p:cNvSpPr/>
          <p:nvPr/>
        </p:nvSpPr>
        <p:spPr>
          <a:xfrm>
            <a:off x="10096075" y="5693507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</p:sp>
      <p:sp>
        <p:nvSpPr>
          <p:cNvPr id="12" name="Freeform 14"/>
          <p:cNvSpPr/>
          <p:nvPr/>
        </p:nvSpPr>
        <p:spPr>
          <a:xfrm>
            <a:off x="838200" y="5739200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4933785" y="5731512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pic>
        <p:nvPicPr>
          <p:cNvPr id="14" name="Imagem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725" y="12708"/>
            <a:ext cx="7969630" cy="2810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09194"/>
      </p:ext>
    </p:extLst>
  </p:cSld>
  <p:clrMapOvr>
    <a:masterClrMapping/>
  </p:clrMapOvr>
  <p:hf hd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465591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9465591" cy="4351338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3758514" y="6356350"/>
            <a:ext cx="4114800" cy="365125"/>
          </a:xfrm>
        </p:spPr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029211" y="6356350"/>
            <a:ext cx="2274580" cy="365125"/>
          </a:xfrm>
        </p:spPr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7" name="Group 10"/>
          <p:cNvGrpSpPr/>
          <p:nvPr/>
        </p:nvGrpSpPr>
        <p:grpSpPr>
          <a:xfrm>
            <a:off x="10380489" y="0"/>
            <a:ext cx="1811511" cy="6858000"/>
            <a:chOff x="0" y="0"/>
            <a:chExt cx="3354540" cy="730943"/>
          </a:xfrm>
        </p:grpSpPr>
        <p:sp>
          <p:nvSpPr>
            <p:cNvPr id="8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9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0" name="Freeform 16"/>
          <p:cNvSpPr/>
          <p:nvPr/>
        </p:nvSpPr>
        <p:spPr>
          <a:xfrm>
            <a:off x="10571998" y="801238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1" name="Freeform 15"/>
          <p:cNvSpPr/>
          <p:nvPr/>
        </p:nvSpPr>
        <p:spPr>
          <a:xfrm>
            <a:off x="10631362" y="2461160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2" name="Freeform 14"/>
          <p:cNvSpPr/>
          <p:nvPr/>
        </p:nvSpPr>
        <p:spPr>
          <a:xfrm>
            <a:off x="10856234" y="4127124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0361140" y="5644491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972031260"/>
      </p:ext>
    </p:extLst>
  </p:cSld>
  <p:clrMapOvr>
    <a:masterClrMapping/>
  </p:clrMapOvr>
  <p:hf hd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049003" y="311800"/>
            <a:ext cx="2312137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209749" y="311800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209749" y="6247951"/>
            <a:ext cx="2743200" cy="365125"/>
          </a:xfrm>
        </p:spPr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3097111" y="6247951"/>
            <a:ext cx="4114800" cy="365125"/>
          </a:xfrm>
        </p:spPr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7424600" y="6247950"/>
            <a:ext cx="2743200" cy="365125"/>
          </a:xfrm>
        </p:spPr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7" name="Group 10"/>
          <p:cNvGrpSpPr/>
          <p:nvPr/>
        </p:nvGrpSpPr>
        <p:grpSpPr>
          <a:xfrm>
            <a:off x="10380489" y="0"/>
            <a:ext cx="1811511" cy="6858000"/>
            <a:chOff x="0" y="0"/>
            <a:chExt cx="3354540" cy="730943"/>
          </a:xfrm>
        </p:grpSpPr>
        <p:sp>
          <p:nvSpPr>
            <p:cNvPr id="8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9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0" name="Freeform 16"/>
          <p:cNvSpPr/>
          <p:nvPr/>
        </p:nvSpPr>
        <p:spPr>
          <a:xfrm>
            <a:off x="10571998" y="801238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1" name="Freeform 15"/>
          <p:cNvSpPr/>
          <p:nvPr/>
        </p:nvSpPr>
        <p:spPr>
          <a:xfrm>
            <a:off x="10631362" y="2461160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2" name="Freeform 14"/>
          <p:cNvSpPr/>
          <p:nvPr/>
        </p:nvSpPr>
        <p:spPr>
          <a:xfrm>
            <a:off x="10856234" y="4127124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10361140" y="5644491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472433598"/>
      </p:ext>
    </p:extLst>
  </p:cSld>
  <p:clrMapOvr>
    <a:masterClrMapping/>
  </p:clrMapOvr>
  <p:hf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tângulo 54">
            <a:extLst>
              <a:ext uri="{FF2B5EF4-FFF2-40B4-BE49-F238E27FC236}">
                <a16:creationId xmlns:a16="http://schemas.microsoft.com/office/drawing/2014/main" id="{27E94762-2F53-4C6B-BCC1-60C171DB1E58}"/>
              </a:ext>
            </a:extLst>
          </p:cNvPr>
          <p:cNvSpPr/>
          <p:nvPr userDrawn="1"/>
        </p:nvSpPr>
        <p:spPr bwMode="auto">
          <a:xfrm>
            <a:off x="0" y="0"/>
            <a:ext cx="12192000" cy="6847364"/>
          </a:xfrm>
          <a:prstGeom prst="rect">
            <a:avLst/>
          </a:prstGeom>
          <a:solidFill>
            <a:srgbClr val="173557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89A264C6-C043-4267-8D02-00264C31DD72}"/>
              </a:ext>
            </a:extLst>
          </p:cNvPr>
          <p:cNvGrpSpPr>
            <a:grpSpLocks noChangeAspect="1"/>
          </p:cNvGrpSpPr>
          <p:nvPr userDrawn="1"/>
        </p:nvGrpSpPr>
        <p:grpSpPr>
          <a:xfrm flipH="1">
            <a:off x="-18902" y="4981074"/>
            <a:ext cx="12210904" cy="1866290"/>
            <a:chOff x="-9448" y="4425407"/>
            <a:chExt cx="12210904" cy="2421957"/>
          </a:xfrm>
        </p:grpSpPr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18B8A974-E6F3-499F-A200-4B9F7BAA8000}"/>
                </a:ext>
              </a:extLst>
            </p:cNvPr>
            <p:cNvSpPr/>
            <p:nvPr userDrawn="1"/>
          </p:nvSpPr>
          <p:spPr>
            <a:xfrm>
              <a:off x="-9448" y="4634574"/>
              <a:ext cx="12191998" cy="2212790"/>
            </a:xfrm>
            <a:custGeom>
              <a:avLst/>
              <a:gdLst>
                <a:gd name="connsiteX0" fmla="*/ 8279248 w 18059414"/>
                <a:gd name="connsiteY0" fmla="*/ 0 h 6843552"/>
                <a:gd name="connsiteX1" fmla="*/ 13753084 w 18059414"/>
                <a:gd name="connsiteY1" fmla="*/ 821256 h 6843552"/>
                <a:gd name="connsiteX2" fmla="*/ 14020964 w 18059414"/>
                <a:gd name="connsiteY2" fmla="*/ 918234 h 6843552"/>
                <a:gd name="connsiteX3" fmla="*/ 14020964 w 18059414"/>
                <a:gd name="connsiteY3" fmla="*/ 2212790 h 6843552"/>
                <a:gd name="connsiteX4" fmla="*/ 18059414 w 18059414"/>
                <a:gd name="connsiteY4" fmla="*/ 2212790 h 6843552"/>
                <a:gd name="connsiteX5" fmla="*/ 18059414 w 18059414"/>
                <a:gd name="connsiteY5" fmla="*/ 6843552 h 6843552"/>
                <a:gd name="connsiteX6" fmla="*/ 0 w 18059414"/>
                <a:gd name="connsiteY6" fmla="*/ 6843552 h 6843552"/>
                <a:gd name="connsiteX7" fmla="*/ 0 w 18059414"/>
                <a:gd name="connsiteY7" fmla="*/ 2212790 h 6843552"/>
                <a:gd name="connsiteX8" fmla="*/ 1828966 w 18059414"/>
                <a:gd name="connsiteY8" fmla="*/ 2212790 h 6843552"/>
                <a:gd name="connsiteX9" fmla="*/ 1828966 w 18059414"/>
                <a:gd name="connsiteY9" fmla="*/ 1217073 h 6843552"/>
                <a:gd name="connsiteX10" fmla="*/ 1909370 w 18059414"/>
                <a:gd name="connsiteY10" fmla="*/ 1178281 h 6843552"/>
                <a:gd name="connsiteX11" fmla="*/ 8279248 w 18059414"/>
                <a:gd name="connsiteY11" fmla="*/ 0 h 6843552"/>
                <a:gd name="connsiteX0" fmla="*/ 8279248 w 18059414"/>
                <a:gd name="connsiteY0" fmla="*/ 0 h 6843552"/>
                <a:gd name="connsiteX1" fmla="*/ 13753084 w 18059414"/>
                <a:gd name="connsiteY1" fmla="*/ 821256 h 6843552"/>
                <a:gd name="connsiteX2" fmla="*/ 14020964 w 18059414"/>
                <a:gd name="connsiteY2" fmla="*/ 918234 h 6843552"/>
                <a:gd name="connsiteX3" fmla="*/ 14020964 w 18059414"/>
                <a:gd name="connsiteY3" fmla="*/ 2212790 h 6843552"/>
                <a:gd name="connsiteX4" fmla="*/ 18059414 w 18059414"/>
                <a:gd name="connsiteY4" fmla="*/ 2212790 h 6843552"/>
                <a:gd name="connsiteX5" fmla="*/ 18059414 w 18059414"/>
                <a:gd name="connsiteY5" fmla="*/ 6843552 h 6843552"/>
                <a:gd name="connsiteX6" fmla="*/ 0 w 18059414"/>
                <a:gd name="connsiteY6" fmla="*/ 6843552 h 6843552"/>
                <a:gd name="connsiteX7" fmla="*/ 1828966 w 18059414"/>
                <a:gd name="connsiteY7" fmla="*/ 2212790 h 6843552"/>
                <a:gd name="connsiteX8" fmla="*/ 1828966 w 18059414"/>
                <a:gd name="connsiteY8" fmla="*/ 1217073 h 6843552"/>
                <a:gd name="connsiteX9" fmla="*/ 1909370 w 18059414"/>
                <a:gd name="connsiteY9" fmla="*/ 1178281 h 6843552"/>
                <a:gd name="connsiteX10" fmla="*/ 8279248 w 18059414"/>
                <a:gd name="connsiteY10" fmla="*/ 0 h 6843552"/>
                <a:gd name="connsiteX0" fmla="*/ 6450282 w 16230448"/>
                <a:gd name="connsiteY0" fmla="*/ 0 h 6843552"/>
                <a:gd name="connsiteX1" fmla="*/ 11924118 w 16230448"/>
                <a:gd name="connsiteY1" fmla="*/ 821256 h 6843552"/>
                <a:gd name="connsiteX2" fmla="*/ 12191998 w 16230448"/>
                <a:gd name="connsiteY2" fmla="*/ 918234 h 6843552"/>
                <a:gd name="connsiteX3" fmla="*/ 12191998 w 16230448"/>
                <a:gd name="connsiteY3" fmla="*/ 2212790 h 6843552"/>
                <a:gd name="connsiteX4" fmla="*/ 16230448 w 16230448"/>
                <a:gd name="connsiteY4" fmla="*/ 2212790 h 6843552"/>
                <a:gd name="connsiteX5" fmla="*/ 16230448 w 16230448"/>
                <a:gd name="connsiteY5" fmla="*/ 6843552 h 6843552"/>
                <a:gd name="connsiteX6" fmla="*/ 0 w 16230448"/>
                <a:gd name="connsiteY6" fmla="*/ 2212790 h 6843552"/>
                <a:gd name="connsiteX7" fmla="*/ 0 w 16230448"/>
                <a:gd name="connsiteY7" fmla="*/ 1217073 h 6843552"/>
                <a:gd name="connsiteX8" fmla="*/ 80404 w 16230448"/>
                <a:gd name="connsiteY8" fmla="*/ 1178281 h 6843552"/>
                <a:gd name="connsiteX9" fmla="*/ 6450282 w 16230448"/>
                <a:gd name="connsiteY9" fmla="*/ 0 h 6843552"/>
                <a:gd name="connsiteX0" fmla="*/ 6450282 w 16230448"/>
                <a:gd name="connsiteY0" fmla="*/ 0 h 2212790"/>
                <a:gd name="connsiteX1" fmla="*/ 11924118 w 16230448"/>
                <a:gd name="connsiteY1" fmla="*/ 821256 h 2212790"/>
                <a:gd name="connsiteX2" fmla="*/ 12191998 w 16230448"/>
                <a:gd name="connsiteY2" fmla="*/ 918234 h 2212790"/>
                <a:gd name="connsiteX3" fmla="*/ 12191998 w 16230448"/>
                <a:gd name="connsiteY3" fmla="*/ 2212790 h 2212790"/>
                <a:gd name="connsiteX4" fmla="*/ 16230448 w 16230448"/>
                <a:gd name="connsiteY4" fmla="*/ 2212790 h 2212790"/>
                <a:gd name="connsiteX5" fmla="*/ 0 w 16230448"/>
                <a:gd name="connsiteY5" fmla="*/ 2212790 h 2212790"/>
                <a:gd name="connsiteX6" fmla="*/ 0 w 16230448"/>
                <a:gd name="connsiteY6" fmla="*/ 1217073 h 2212790"/>
                <a:gd name="connsiteX7" fmla="*/ 80404 w 16230448"/>
                <a:gd name="connsiteY7" fmla="*/ 1178281 h 2212790"/>
                <a:gd name="connsiteX8" fmla="*/ 6450282 w 16230448"/>
                <a:gd name="connsiteY8" fmla="*/ 0 h 2212790"/>
                <a:gd name="connsiteX0" fmla="*/ 6450282 w 12191998"/>
                <a:gd name="connsiteY0" fmla="*/ 0 h 2212790"/>
                <a:gd name="connsiteX1" fmla="*/ 11924118 w 12191998"/>
                <a:gd name="connsiteY1" fmla="*/ 821256 h 2212790"/>
                <a:gd name="connsiteX2" fmla="*/ 12191998 w 12191998"/>
                <a:gd name="connsiteY2" fmla="*/ 918234 h 2212790"/>
                <a:gd name="connsiteX3" fmla="*/ 12191998 w 12191998"/>
                <a:gd name="connsiteY3" fmla="*/ 2212790 h 2212790"/>
                <a:gd name="connsiteX4" fmla="*/ 0 w 12191998"/>
                <a:gd name="connsiteY4" fmla="*/ 2212790 h 2212790"/>
                <a:gd name="connsiteX5" fmla="*/ 0 w 12191998"/>
                <a:gd name="connsiteY5" fmla="*/ 1217073 h 2212790"/>
                <a:gd name="connsiteX6" fmla="*/ 80404 w 12191998"/>
                <a:gd name="connsiteY6" fmla="*/ 1178281 h 2212790"/>
                <a:gd name="connsiteX7" fmla="*/ 6450282 w 12191998"/>
                <a:gd name="connsiteY7" fmla="*/ 0 h 22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1998" h="2212790">
                  <a:moveTo>
                    <a:pt x="6450282" y="0"/>
                  </a:moveTo>
                  <a:cubicBezTo>
                    <a:pt x="8529559" y="0"/>
                    <a:pt x="10436597" y="308201"/>
                    <a:pt x="11924118" y="821256"/>
                  </a:cubicBezTo>
                  <a:lnTo>
                    <a:pt x="12191998" y="918234"/>
                  </a:lnTo>
                  <a:lnTo>
                    <a:pt x="12191998" y="2212790"/>
                  </a:lnTo>
                  <a:lnTo>
                    <a:pt x="0" y="2212790"/>
                  </a:lnTo>
                  <a:lnTo>
                    <a:pt x="0" y="1217073"/>
                  </a:lnTo>
                  <a:lnTo>
                    <a:pt x="80404" y="1178281"/>
                  </a:lnTo>
                  <a:cubicBezTo>
                    <a:pt x="1654572" y="454438"/>
                    <a:pt x="3925443" y="0"/>
                    <a:pt x="645028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47DB9351-C250-427C-A25B-86146DABA4DE}"/>
                </a:ext>
              </a:extLst>
            </p:cNvPr>
            <p:cNvSpPr/>
            <p:nvPr userDrawn="1"/>
          </p:nvSpPr>
          <p:spPr>
            <a:xfrm rot="5400000" flipV="1">
              <a:off x="5438056" y="-631679"/>
              <a:ext cx="1306441" cy="12201450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79AE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9AD9242F-855A-4E2E-9C04-740A6245B04A}"/>
                </a:ext>
              </a:extLst>
            </p:cNvPr>
            <p:cNvSpPr/>
            <p:nvPr userDrawn="1"/>
          </p:nvSpPr>
          <p:spPr>
            <a:xfrm rot="5400000" flipV="1">
              <a:off x="5568011" y="-1142599"/>
              <a:ext cx="1065439" cy="12201451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4321597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59D08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363480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59D08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5" name="Agrupar 64">
            <a:extLst>
              <a:ext uri="{FF2B5EF4-FFF2-40B4-BE49-F238E27FC236}">
                <a16:creationId xmlns:a16="http://schemas.microsoft.com/office/drawing/2014/main" id="{AEE24A18-A1F9-4E1B-AFB7-49B29B814F4C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95A0A7E1-5316-465D-85C4-4F940D81FE7B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24DD99DA-1A09-40ED-841E-AEDC2285C47D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59D0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3B080A00-750B-4966-B86C-D8786B785CC4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5633102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59D08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5" name="Agrupar 64">
            <a:extLst>
              <a:ext uri="{FF2B5EF4-FFF2-40B4-BE49-F238E27FC236}">
                <a16:creationId xmlns:a16="http://schemas.microsoft.com/office/drawing/2014/main" id="{F28DD755-1B30-42CE-A258-2FD7726D17AA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54334325-9152-43C0-8FDE-E9AB0D675C78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668DCECA-91D8-4D36-AF8B-3FC5B110FF8F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59D0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E0BC1685-39F7-4930-BD34-489748A1933C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88951076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BBC33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A3BA33E0-FE04-4C66-A571-90DF4B9E6939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97929E62-2550-4E5D-985D-A43E58FD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C2024E59-2F0E-4267-9316-9D6AB36D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F735EBAA-8647-4307-BB3C-F293B32A0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8A86B69C-EB26-47C6-81DF-1347A3F1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4F1E873D-6E50-4B17-A7B5-60FDC28FF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BFBF5B15-5BC3-4D6B-B68E-AA3CE5D7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30E30463-4730-4623-B195-DE60D5A85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3D92C69D-38C3-4483-8886-F457E80F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DB8F0B8C-DECE-4109-9D62-555A04A270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B88965EB-B76D-4D71-A1D8-4869B43A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54C41863-0908-424A-94EF-D5C0A9CDD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F7A8C8FD-1A93-491B-B31D-0D01BCCD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E7E8E0DA-DE1E-46B3-8B7B-2A6D506103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700BDE8F-D88F-4ECD-82CF-E9AD846D4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983A6FC3-2572-4486-A3A4-B82176B1E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3388CEBC-1DD5-40DA-9009-9758B1255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1221C013-B9D2-40DE-806D-5ADFA692D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9F17DA06-3596-4864-AFAD-2BCFC1B3C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DFC2D5FA-4400-49E1-8DA5-E0B080661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85F7A538-84F2-4614-BCC8-247BAD809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17635549-3974-4109-A5B6-C997BA0A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0B091297-28BA-494F-ABC7-0C6BB034B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0FC9F4B3-09F2-4613-BCEF-7CC61597B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90C4871A-DF65-4DBF-9887-D54F05CE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0047307C-8099-4E3C-8755-A970BB1F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280A3847-3995-45E0-88BC-29AABC5C36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C369F96E-A966-4312-9631-9992BFD17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9B54344D-4054-490D-87FC-BAC87EF4D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B781F180-F480-4A80-A542-57FC2C33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477392BF-8BA4-4D80-9141-88466F73C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0AC7FEA5-1CAB-4170-A923-D788986105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C004F12E-6072-4BA9-A440-617FB63351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160AC2D3-1BC4-4DD5-B2B2-716C67B5A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6FBF0735-365A-44BB-87EA-2E508DD6A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269B90D3-675A-429A-A8EA-3EDCE78F0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22A87BA7-57EA-4368-8294-DCE165CC0A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69565A86-A3BE-4220-A9C4-D73A679A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5C7591BF-6022-4FE4-A282-63CFF1116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FE991706-0807-4205-BDB9-0DC696EE4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87F10368-F116-424A-AA69-795694E003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D5CDDBB1-6771-4765-9533-1C3A9CB2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2D49E8EA-5708-417C-8331-273570308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5E5D3280-BB1A-4ABE-9C9C-C97C19A83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518070E9-1B78-40B7-AFAD-A6F59FE1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85A79C5D-9583-450B-8565-F882CD314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15414E43-BAAA-4F66-97B2-CFA01B72E6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7DBF8AA5-FF53-43BB-8AA9-50B66F939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074449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BBC33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3471225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BBC33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BBC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3318758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FDE44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25A695F5-5409-47C3-A69A-F42005B23CEA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620631C3-FBC4-4C9D-80C9-20C9D93C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693E4FF5-0100-43A0-A4E7-95CBE18C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A2B754A1-0041-47EC-BB39-ABA2FEBED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15911CED-D7A6-47E8-9098-D1356D4F6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97A7AEDD-4E5C-4BB9-8683-ED0E0A471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4B66C814-81D8-4F10-ACD6-592758C2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44516AB8-8F61-4845-A72A-755CCB79C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C31FE174-5AA6-4FD2-96D2-965EC9E5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947A9C1D-A6EE-4D76-8938-C7C75D611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AB251D48-7324-44E7-AE7F-837FD3A9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B467AD91-3F2D-4E48-9CF3-5EAB542C0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BDA25E6E-D141-4A58-8DB9-28EC81F1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9C15DC4C-7B30-40D1-B5FC-71E9FB178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C8372737-8071-492D-BBB2-D6A0A66B3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EF6600E5-75B8-4CF8-A771-D5E710A06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42D953D1-CA40-48DD-8699-C921E74EB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D499377D-386C-422A-AC74-FA2CC2F91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A7CC7FFE-BF82-4878-823C-132CECD08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7C10CCC2-1803-4B1D-BB75-B731E386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3AAD4750-D92A-4406-AC16-FA3E9360DF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C6B4F698-E09F-42AF-9D1A-805127E18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352372C0-8DEC-4FCD-BB7C-523F81D68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E7F042E3-92A9-4035-97CD-EEAFA4A72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B9E8A1C1-DA7E-4D63-BE03-C2299ED59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2157637B-B208-4805-A4FD-DA466204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9737DBA1-B0D1-4FA5-9A33-EF49ECF87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3AA396DE-1E54-4CDF-8420-940C9C9B3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6B439E53-F54E-4C7B-9F95-D51ADF8A0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A26942B1-D862-481B-B7F8-2002CBA0A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F7803B19-E22C-4F2B-8CF3-A792CCB94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1DCD0D14-711B-4B58-AD78-7E141A396E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789D520A-AA53-4175-9270-E920C86B1D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916DA18F-979D-44AD-B1CB-1512406ED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B3560B8C-7F88-4368-8197-38D181C96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F111CAA4-6AB6-4DE7-8F86-E7B3DE620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B29D5C65-44B4-4F5E-95A6-ABC072CCB0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050DEAA0-3B31-43B0-AD66-9B9FBB61F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93D650BC-C3E7-41D3-BBD6-4751F0171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AA7E10C8-FC85-41C2-ADDA-0D32E4669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7F8995F3-738C-4779-8267-FBE1D906A7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B90424BA-4BD0-45FC-B2A7-06D0C056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4A8FA758-C033-4179-9213-BF41AA900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596CCDF2-80E8-43AD-9021-052A3439AE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126619ED-1AA1-4F7B-A2BC-044E944D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66F69BE4-C6F1-4134-9EB4-CADF5D2605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1CA67151-E8E3-4577-BC58-39D32D41CE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8EA0F5EC-26C3-4A28-9958-DD9417A19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270205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10"/>
          <p:cNvGrpSpPr/>
          <p:nvPr/>
        </p:nvGrpSpPr>
        <p:grpSpPr>
          <a:xfrm>
            <a:off x="-95672" y="-1102263"/>
            <a:ext cx="12491433" cy="7960263"/>
            <a:chOff x="-37087" y="0"/>
            <a:chExt cx="3391627" cy="848425"/>
          </a:xfrm>
        </p:grpSpPr>
        <p:sp>
          <p:nvSpPr>
            <p:cNvPr id="8" name="Freeform 11"/>
            <p:cNvSpPr/>
            <p:nvPr/>
          </p:nvSpPr>
          <p:spPr>
            <a:xfrm>
              <a:off x="-37087" y="117482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>
                <a:alpha val="60000"/>
              </a:srgbClr>
            </a:solidFill>
          </p:spPr>
        </p:sp>
        <p:sp>
          <p:nvSpPr>
            <p:cNvPr id="9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0" name="Freeform 15"/>
          <p:cNvSpPr/>
          <p:nvPr/>
        </p:nvSpPr>
        <p:spPr>
          <a:xfrm>
            <a:off x="11014995" y="199443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</p:sp>
      <p:sp>
        <p:nvSpPr>
          <p:cNvPr id="11" name="Freeform 14"/>
          <p:cNvSpPr/>
          <p:nvPr/>
        </p:nvSpPr>
        <p:spPr>
          <a:xfrm>
            <a:off x="11323151" y="3065536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2" name="Freeform 13"/>
          <p:cNvSpPr/>
          <p:nvPr/>
        </p:nvSpPr>
        <p:spPr>
          <a:xfrm>
            <a:off x="10436396" y="6242328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pic>
        <p:nvPicPr>
          <p:cNvPr id="13" name="Imagem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0323" y="161395"/>
            <a:ext cx="4148826" cy="1488165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1750100"/>
            <a:ext cx="10029819" cy="1066805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811597" y="2953430"/>
            <a:ext cx="10056422" cy="318182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pt-BR" dirty="0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3400168" cy="365125"/>
          </a:xfrm>
        </p:spPr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144683" y="6356350"/>
            <a:ext cx="2106827" cy="365125"/>
          </a:xfrm>
        </p:spPr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6168601"/>
      </p:ext>
    </p:extLst>
  </p:cSld>
  <p:clrMapOvr>
    <a:masterClrMapping/>
  </p:clrMapOvr>
  <p:hf hd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FDE44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FDE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47575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FDE44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FFDE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3546542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Layout Personalizado">
    <p:bg>
      <p:bgPr>
        <a:solidFill>
          <a:srgbClr val="1735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73557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C57E1D5B-E950-4954-A7FA-FE33D7082E4E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7E53FD65-437E-40E2-A7AC-4C8E3436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CF7F29A9-9DA5-4CB5-AD3D-D9DC67DD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0E96637A-0A84-40F8-8E1B-252A09833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5ED0ADE0-1C34-401B-841C-36AFF432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2B3BF2AB-5F6A-4BF4-AF6B-67E2850B8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ECD8B3B9-2098-434C-ADDF-16B01816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BB0202E8-C5E8-493A-9BF5-C92AE9EB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A32AFE5C-4A73-4C28-A08E-1E851ECE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CF0B7EBF-E78E-494A-999C-9BB45D133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6BF1C661-97D0-4A76-967E-EF573AB5C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69D4FAE6-752B-40AB-9801-DA266AD61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E180D2EA-8E3A-4D3C-BBC3-2733850B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045B18C8-A9DB-4E2D-A6C2-2CE4817C6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2F42DF5D-75A7-449B-BC2A-3A118B7DC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775D5B99-3336-410F-AC14-A508E7B854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E7904B11-C9D2-4D00-9BF6-4F394676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D1627F5A-F626-4361-AA7E-5BE89E964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ED0B8B99-57D2-4AAA-AF71-BC01CB155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6078C749-BF14-45FE-A744-156E2BE00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26C698AA-9C8F-4548-A0E8-E19AB02E0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60A44870-6328-471C-9CCA-672F56AB1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1025FB23-747D-47D5-B269-E3C923167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D9ED0E76-E591-4F00-BB60-1B888E783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6FDD60E6-88C4-4324-BF2B-7D2916014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28715AB4-386B-499C-B77D-27246261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9C710BF6-93BE-4622-BD6A-510E35B65C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55202C4B-C327-4CAF-9AD4-F93FA6CBE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0BC0FA20-845C-4F63-94FA-DA14096A7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99CBE516-4C35-4C6B-9BCA-1B25E64FA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BA8A4E2D-B102-46EE-8D84-1276C1E098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5916D0B5-3D0F-4AF6-B1E2-53CBB4AAA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CE0CDF15-51FA-4CB9-A1B9-C296E08F71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D18950F8-CE3D-4728-9157-78721AAAF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2D2E3C0F-B50A-4717-8C1E-3AE6F403CE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ED2827EC-42B3-44EB-ABA6-853BDB0D8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11381147-30D9-4855-B870-13D23FCD4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7178597E-999C-48B1-ACA8-DDF6AD0A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4558714F-47AB-4A3D-ACE1-1DC284210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5B1069C2-7AE4-4AC3-8049-C44234D759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3DA68F1F-5B4E-4E09-AAFC-43EC7F0A3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73350D8F-53BF-44DF-B1C8-C34F2C51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056502B1-2C79-4B9A-83E0-E0B09EE6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6A0BE382-51D6-4A27-BC17-95099E4DE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8115142E-44BD-48D3-9429-282A38612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0BF2BAB5-F48D-42EE-89DB-80BA7531D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5D7DFBFD-F313-4E92-9A6A-DE81C5E7E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ACD1B1A4-0112-42E2-AE02-750B6C924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511821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73557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17355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59713680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73557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17355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03915203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6528A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FDFC16A5-DAE8-4092-A857-5D7C14EC382A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0BFA9A85-ED37-4A6D-9732-D3B7CCCB8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ECB1206E-02A9-4621-A4F0-E8C1D0D3A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493FE185-5EAC-48B2-B9C4-E767B24A27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51CE47BA-911E-4464-978A-630FF42F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A1396C71-11FE-48E5-A0D5-D6C6026A5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78725C2E-90BC-44D2-A06C-503665583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581282C8-C00B-4062-A784-C1E03A62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591D37B5-220F-417D-94DF-C410E791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2B4EA0E2-A1D7-4573-BEFD-1593E9D9E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B0D9E09C-E52C-4241-876E-78FADF9D1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379DEFBE-6F21-40D8-9407-920468DE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1390103A-7BD8-4FF1-B858-2127BB5C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75C92EDF-CF44-4B32-8AEF-9EFCAEA06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DF101FE7-1612-4C47-AAA9-893EFEA52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3F0381C6-2E9D-4FAE-8D74-0CB999D93B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DF708A3F-AADD-4EBE-9A97-59E3AAC1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6CA7513B-12C2-48B0-A16B-6217011C4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90EE3DE3-808A-43A4-9B53-5B10B041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26259BB3-E3F3-421F-BB7A-838FC2CAE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239B3090-F352-48E9-A098-B67975517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0136818D-FB92-4012-BE06-5513E26C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173441FE-A625-426B-96BD-2C5AF63CD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52F129A1-D835-42A9-A688-B5AD7478B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4863B0E-86EC-44DE-89BF-B7E043D9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3C8DB154-E730-4629-89BC-7744EA0FF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C83992FA-A88A-4CB5-BA63-698F52F77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EA92079E-0AA5-484A-9C8F-851A21F21C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B8A57B81-3667-4B50-AD7F-B5F1A23172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EE714D27-502D-4F24-B7F9-1324B19C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9A5E9CD9-6069-4D41-8F55-FDB86B1AD2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FC8639EA-AD91-4D6D-971E-DAF83749C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462535F2-DB85-4534-B0B9-0847CB40C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400114A2-BED9-4BCA-BDC4-4302C74DD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3B1212E5-11AA-450B-9040-B538F4A15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02199402-E656-41E5-BDD5-DD80CE2937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E8EAF322-9CAD-49FB-933C-7D695018BC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7DBF712D-E9AB-4E13-A6F8-C367721C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F46E5699-50CE-4C5A-8C3F-C1E0A0106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97100F3E-CA3B-4F5C-8194-EC877C5FC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84B2E770-31C3-411B-8AE3-B74CEB570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F256E36D-17E8-4384-8AB7-4572A74D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6D0EE8DA-B29E-47EC-BD88-D30EF6FB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F2E0F476-965C-432E-8C2F-82979C5BF5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575C651B-EBDA-40EA-960B-A8F05B759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2289715C-6039-4FB2-BE1C-CC922A79A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21763A28-B82A-4D68-80BA-FFB9C1040A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1B0B5318-5917-4B76-BA71-D8FCA847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383707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6528A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16528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5320316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6528A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16528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187836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79AED1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3432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79AED1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79AED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C1F47C0-24C6-BB4E-A29F-1E9706771ECE}"/>
              </a:ext>
            </a:extLst>
          </p:cNvPr>
          <p:cNvGrpSpPr/>
          <p:nvPr userDrawn="1"/>
        </p:nvGrpSpPr>
        <p:grpSpPr>
          <a:xfrm>
            <a:off x="-208030" y="135265"/>
            <a:ext cx="2482497" cy="1012920"/>
            <a:chOff x="2653715" y="1092200"/>
            <a:chExt cx="5727104" cy="2336800"/>
          </a:xfrm>
        </p:grpSpPr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F7535711-1322-C949-9402-688B57DC0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45619" y="1092200"/>
              <a:ext cx="2235200" cy="2336800"/>
            </a:xfrm>
            <a:prstGeom prst="rect">
              <a:avLst/>
            </a:prstGeom>
          </p:spPr>
        </p:pic>
        <p:sp>
          <p:nvSpPr>
            <p:cNvPr id="71" name="CaixaDeTexto 3">
              <a:extLst>
                <a:ext uri="{FF2B5EF4-FFF2-40B4-BE49-F238E27FC236}">
                  <a16:creationId xmlns:a16="http://schemas.microsoft.com/office/drawing/2014/main" id="{74630AAB-4D8F-EF4A-9442-3C851B0E0E18}"/>
                </a:ext>
              </a:extLst>
            </p:cNvPr>
            <p:cNvSpPr txBox="1"/>
            <p:nvPr/>
          </p:nvSpPr>
          <p:spPr>
            <a:xfrm>
              <a:off x="2653715" y="2536073"/>
              <a:ext cx="3491904" cy="7100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t-BR" sz="1400" b="1" dirty="0">
                  <a:solidFill>
                    <a:srgbClr val="79AED1"/>
                  </a:solidFill>
                </a:rPr>
                <a:t>Curso On-line</a:t>
              </a:r>
              <a:endParaRPr lang="pt-BR" sz="1400" dirty="0">
                <a:solidFill>
                  <a:srgbClr val="00B0F0"/>
                </a:solidFill>
              </a:endParaRP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7733E7CF-4102-2743-A2F1-1F5CEE80F23D}"/>
                </a:ext>
              </a:extLst>
            </p:cNvPr>
            <p:cNvCxnSpPr>
              <a:cxnSpLocks/>
            </p:cNvCxnSpPr>
            <p:nvPr/>
          </p:nvCxnSpPr>
          <p:spPr>
            <a:xfrm>
              <a:off x="6241312" y="2550362"/>
              <a:ext cx="0" cy="707886"/>
            </a:xfrm>
            <a:prstGeom prst="line">
              <a:avLst/>
            </a:prstGeom>
            <a:ln w="25400">
              <a:solidFill>
                <a:srgbClr val="79AED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252019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952368" y="1709738"/>
            <a:ext cx="9395082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952368" y="4589463"/>
            <a:ext cx="9395082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>
          <a:xfrm>
            <a:off x="1952368" y="6356349"/>
            <a:ext cx="2743200" cy="365125"/>
          </a:xfrm>
        </p:spPr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5527590" y="6356350"/>
            <a:ext cx="3293074" cy="365125"/>
          </a:xfrm>
        </p:spPr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9168714" y="6356350"/>
            <a:ext cx="2185086" cy="365125"/>
          </a:xfrm>
        </p:spPr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7" name="Group 10"/>
          <p:cNvGrpSpPr/>
          <p:nvPr/>
        </p:nvGrpSpPr>
        <p:grpSpPr>
          <a:xfrm>
            <a:off x="9051" y="0"/>
            <a:ext cx="1811511" cy="6858000"/>
            <a:chOff x="0" y="0"/>
            <a:chExt cx="3354540" cy="730943"/>
          </a:xfrm>
        </p:grpSpPr>
        <p:sp>
          <p:nvSpPr>
            <p:cNvPr id="8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9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0" name="Freeform 16"/>
          <p:cNvSpPr/>
          <p:nvPr/>
        </p:nvSpPr>
        <p:spPr>
          <a:xfrm>
            <a:off x="200560" y="801238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1" name="Freeform 15"/>
          <p:cNvSpPr/>
          <p:nvPr/>
        </p:nvSpPr>
        <p:spPr>
          <a:xfrm>
            <a:off x="259924" y="2461160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2" name="Freeform 14"/>
          <p:cNvSpPr/>
          <p:nvPr/>
        </p:nvSpPr>
        <p:spPr>
          <a:xfrm>
            <a:off x="484796" y="4127124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3" name="Freeform 13"/>
          <p:cNvSpPr/>
          <p:nvPr/>
        </p:nvSpPr>
        <p:spPr>
          <a:xfrm>
            <a:off x="-10298" y="5644491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358554906"/>
      </p:ext>
    </p:extLst>
  </p:cSld>
  <p:clrMapOvr>
    <a:masterClrMapping/>
  </p:clrMapOvr>
  <p:hf hd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Layout Personalizado">
    <p:bg>
      <p:bgPr>
        <a:solidFill>
          <a:srgbClr val="1735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6F3F81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A45B8E04-4890-4C18-8DE6-7323E1449B46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F875055E-091A-45A6-85A5-2B082B3ED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BEEBAC99-9134-42C0-80AD-2A98D81D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BBD193A2-D7FF-450D-89C7-1EE55DC0F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201755B5-13B4-476F-8F93-E1D024062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920DF266-35A6-4768-8658-53E0804C4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AF62E8CE-96E7-4A75-BD12-90A2EA0C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146250EB-9FDD-430F-9735-5D26F596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BC7CE206-DFBD-439E-AD8F-681C76A9F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B88FB92A-5AB5-41AE-93BA-F34DA6BC4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18894C9E-24BF-4C81-8857-E2EBF221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A7FE7350-661E-448A-9577-C7E4C3703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C21955C0-64E2-4718-9D15-F9CB6F51C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B0741DEA-22DB-4F19-A44B-77D585B1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ADA1CE2B-ABD7-4BBD-AD1A-1A2C8E4CD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D428895F-A0BD-4D25-BB25-94BD8E378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93E5498C-EAC0-4C1E-B6F2-32E8A326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A36052E2-CB41-406C-A630-FC4576EBCA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9A177F40-5667-4EBE-9F7B-36605DF11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FF5976CC-65BC-4217-A0E5-246D8621E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18A46651-49E9-432E-9475-58AD8B2F1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2D31E6EE-1624-4AD5-9FD5-617CD6319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B82CE998-091D-4067-8A3E-756250B6C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265F54E4-CC69-47AE-99D2-F3499445C6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D01D804F-950E-4310-93F3-BB85A65B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724B0A4C-9C22-4143-AD40-693BD313C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D4D37F75-1C83-40CB-845C-6061F323E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57608327-7898-40FA-B884-BEDB84DFE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0D4CD9F2-F326-4B8B-8BC2-7D33C839F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0F0D7126-922B-49D1-96D2-88C1E36DD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E03ADA0A-1E02-4C2A-9D02-6BBCD4709C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97A4D7A7-8208-4FDE-945A-63AD7C97D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CF295A49-42A7-4EEB-85B5-719458B1E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3C3CEE2A-6C68-40E9-BE8E-A7057F6B5B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624E1FCB-3ACA-442D-90D3-F45D8AFEC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939DB037-DC62-442F-BAB6-447285393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B55927E6-D3DE-4A3D-BD60-3F5E7F146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15B50B3B-5406-4040-8D85-A3DCDECD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A6310CF1-C347-4DBA-9634-6AAE41062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13BE170F-9C45-49BD-881E-F9BDEC788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67B7EF99-3CAA-44E6-9F6F-6FD175C758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6E24ACE0-585A-4531-B280-B61CE5E8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80AD7A04-7D58-497A-B5E6-C882BFDA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03FE31B8-A857-4018-A232-D91341846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B94D7CDC-FBA9-49D8-88BF-B516AFCB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542C32E9-042B-4285-88E2-F33F2B1D9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1987679F-B0D1-4477-A72B-638AEDFA4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7A7D4B2D-18EB-4493-8CBA-8630649AC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4055517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6F3F81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6F3F8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3700197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6F3F81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6F3F8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6732586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Layout Personalizado">
    <p:bg>
      <p:bgPr>
        <a:solidFill>
          <a:srgbClr val="CD06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CD064B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EAD02B0F-5567-42F3-807B-FBF08846F49D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165C147E-2F10-4541-8B3A-67C976618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3E245E0E-6AE6-4664-AB64-A39C1CC3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22B9B528-79D5-42B6-A1A4-AABBAB94B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835A46D1-CC27-41CE-AC83-AC3A17AA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0BD1F358-B00E-44BF-BA69-6D4E9760CB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D7E9EA81-C12E-4781-BAFD-B51BA13F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5DE6464D-D004-4664-B1DD-D5C8F890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AC50B972-36E9-4EE8-B593-4FDDA02C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9A60159D-DBC4-4ED0-B003-7165A09B7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067D9AB9-A6CB-4305-AB09-6863BDD4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2D250A00-8460-4865-A358-B4F08AA9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ABFB3138-2F4E-4AC4-A980-2A267679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0750603F-D2CC-445B-84B1-25FF9E0CF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AFEBFCB1-9E1A-4407-8AF4-6660E34DE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5CB44610-DF28-483D-84D8-10F07A56A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AC0EAE2A-8A74-4175-BBAF-782484FE2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5072791E-8D72-4A34-A91C-D33B99DC3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9563608E-1A6A-4BC6-9CD7-054F3AD81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5D14514C-3385-44D0-8BA7-E8F88BDF6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A46B4085-38B6-41F4-BC83-204EBD1F3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F06C595A-0D9A-47DF-86B5-426460BB0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1DC4C968-2E3F-4866-A207-A348281E4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6F56ECA5-27CA-4018-84B8-AE6A8BB43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F2121CF4-D6FA-4D35-8C85-F7DF92AD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D632F99F-6817-4692-9CA0-92AFB46C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1ED07325-2AE1-4045-A045-96C30518F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918B531D-48B3-4DB0-8E8B-DEE976C98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BA484D63-E554-4EFF-8CA9-2FD0D219F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8CE65B5A-0BD5-4613-9D4D-134E9094F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856FB03C-56E9-48A7-935F-80F006D52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B5E56DAA-C2AB-4DCA-821C-5F8D505A5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7659FF77-7198-4222-A484-A7E3FBD1B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1895E4A6-DEAD-47B8-9BAA-76D61424F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10B4731D-9CCA-455E-A4A4-E319277F35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B1ECCE3E-186D-4A03-B516-786BB4916F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174A9F61-F7E7-4497-BF4F-47749F4A5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AB1CACF7-605C-45B0-B29E-62D33BB1B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E0D6603D-CFBD-4D93-98D0-6F2F6EF52F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516529F9-C4AC-4FE7-95D9-6FE63E8777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11208502-46D5-4663-8FA6-02E4CFBADE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68E47D79-AE3F-49E0-8955-39FEF5AEE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2FEC1E2B-2AC3-44A1-B175-5E5A0EA8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53F99A51-94F6-4704-8855-C2677F3CC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BCAAED91-3945-4E47-B47B-24CDB98E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F7CFB6A9-BA6E-487F-BEEF-4C1FEFA98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1811AFB4-3E14-49F5-A950-4495737316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3F32EEB6-7E5C-4096-9653-774C771B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4023657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CD064B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4657168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CD064B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3666160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BB6192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ABD3BED2-86DB-45BE-A670-1A73587504CE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4E41AF7B-C3D4-42FC-BCB5-4FA67A8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0635C867-8938-464B-824C-11D2F5F93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844A5B7F-7293-41FC-879B-12279373E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E8AE928A-706E-46C7-9720-DEAC232E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992F9871-4DBC-419F-B9E3-39B01E9DB2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D5E6BFAE-94D6-424B-862D-5923E6C8C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AEF2149F-1CFC-4990-9D8E-B118A175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F8E67428-B9FA-42B6-9F36-EB546D80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8A091CA5-9DC5-41AF-9B55-06B5DD8554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6C36C8D5-2748-4FA7-A014-C53C1A76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F2334916-AB27-47DB-9645-8A95C82D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5841D2D5-7029-4A54-8337-0F01635B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C92B9F98-8C14-4405-A9B7-E6286EE68C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4EB67DB6-F486-4852-901B-011110BE1C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495FDBCA-1777-4D48-8EFB-1E02BE6E5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1DD8F39F-CDBD-490F-9894-9CD5660B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C782950B-8075-43C8-9D9C-652CF2408F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BD910761-E663-4EF2-BA5B-F79DBA40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320CBCFF-4F5D-407E-A4BC-3A848DF28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639945F1-5D03-4A7F-9B1B-0498FAD41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AF4BCAA5-310B-418F-ADED-62686FAC4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BBC7E0CD-1CF4-4F76-ADCD-181DE5183D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C0F17D22-6ADF-461A-B5D9-6F7B000FB3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AEB245FA-B5B6-443D-A6B1-CC724DB35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AE0CFFFD-72B3-40BF-AB39-8185D0785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6946A758-972E-4870-B32A-36306388D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50D3CBD4-A2E1-4B4A-B282-97FDDCB7B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E62B925E-1093-46DD-B685-F402571A4E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55F3F4C4-633F-4623-B37B-08AFACC7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0D705CD5-F3A0-438C-A7C0-6D2EC604E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708D5ACE-6201-4204-9A1C-C5E1628716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BAEF8BB9-E4A8-4149-8B99-F1F380D75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BCCE7951-70BF-4DDC-845B-F521EE6B8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DAA1FD3B-E474-429F-BD82-9C4D4618D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97D14742-B5EC-490A-A707-4863BA91C5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A730F396-F60C-4A6B-AEDA-F14DB5767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541A4BF7-7827-480E-892A-627C1AAC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ACE65DD2-9CC9-4F23-B292-0C53468D2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57541316-60AB-41F3-9CE1-82803692E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3FB9CD8F-4FD8-487D-A705-D33ACA431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A2C24EB8-4726-4AEC-AD3F-71876B225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0FEC42CB-542F-49DE-998B-FB65D5C23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B4C2120C-6572-4C69-B32C-D20437C59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0939D236-5C7D-4331-8EC2-4CDA5F63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679C69E4-E174-4B35-A506-E0B83739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2B17BB21-1E50-4490-A7B6-5B59D23DE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D65B6C0D-DA78-469C-B4B7-5CA1C195E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34431751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BB6192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BB619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0851619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BB6192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BB619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9412198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Layout Personalizado">
    <p:bg>
      <p:bgPr>
        <a:solidFill>
          <a:srgbClr val="1735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C5F6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88FE7FE3-6B98-4F43-98FD-285648F9FAA3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B9604A97-7BC0-4D32-BAE0-D4EDD7E7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5C3BCF26-636B-4A58-972A-05AAB40A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87836CD7-05F3-4B5D-8287-3687F4E25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BDBF1607-64DC-49F1-8904-120298135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2E00C6A3-BCB4-4281-A322-9DEF880328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42412D2A-7F8E-447A-AB62-957C9F885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138C7B00-AFCD-4609-B0CE-53AE0BCD0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021FC18E-D90E-4C73-A26F-F52F5DA1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394CE524-8309-408F-9132-F766690031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98ED9CDC-0F0D-4B47-885C-4BF52357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0047E22E-8C13-4C97-ACC3-EF94B1D8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E631F01A-D843-483B-B8D8-D17B9338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E0D057B0-37B8-4295-945A-6CF57A554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7EFD4C15-1B32-4BD0-94B6-42FCDA3C3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25500180-8154-452B-BED0-AF518FE3C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63549D3F-3424-484D-B6CB-86728465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F34D3F95-6C93-47F0-9D75-9AE76D580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3513F3C6-1FCD-4957-897D-FDF1EDF9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4264C33B-0C98-43F8-95F8-6A6ABC8F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8440677E-53DA-4284-8809-6DF079D500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34ED0C21-3CBA-4A00-81F3-20727D06E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84B8F6B8-7FD7-4F1F-B60A-D7E9F7BD6B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E1898529-24DD-4257-8DF6-8C61D1C74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26491DD4-BAAB-481F-8EAA-24FA30198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AA286492-9A51-4460-942E-8E5FE9CBD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9342284E-126D-46FD-990A-24565810A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09EA2F35-84B5-433E-9441-F2CC5AFA64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874B888E-AD99-4333-BE57-613C5B40E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2BDF1DE1-DA96-4E93-9411-280F7430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6B9BEE00-567B-4CE9-BEA4-F6DA34042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1B61A773-B416-4062-A7A5-36EF091088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B83A462F-8118-4654-9604-70B12F9627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71273098-D208-4EB1-8D37-526438B3A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37D12DF5-7350-4F84-9696-AF88106D5E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B38A7995-81FF-4A0B-B879-2290987E0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632F0612-ABD8-47B6-8177-B9E75AD03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C17D0E3E-D4E4-4909-8602-615CA9A95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608E5A41-C536-4694-BC81-2D57455340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D4A4208E-F4D5-4D93-B29B-4703C9F4D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C4C67530-C963-4A89-B952-A05151C023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FAB0A0E9-8F86-48E9-8A83-C20E3701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9ABA5ED7-04F5-4D3F-843C-87EC7AB1F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E83628C4-7494-47BE-A17F-FF2B2CB46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B7A836A8-BA29-4010-A5BA-CC3D1081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E86D85B9-FD4C-4AD3-BE40-93EC05367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56AD3057-9CB5-4961-9B89-7A8A376E4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D34B70B7-5E4A-458C-8FFD-DED117EC8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707907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8" name="Group 10"/>
          <p:cNvGrpSpPr/>
          <p:nvPr/>
        </p:nvGrpSpPr>
        <p:grpSpPr>
          <a:xfrm>
            <a:off x="-151921" y="-2997939"/>
            <a:ext cx="12495842" cy="9855939"/>
            <a:chOff x="-38284" y="0"/>
            <a:chExt cx="3392824" cy="1050471"/>
          </a:xfrm>
        </p:grpSpPr>
        <p:sp>
          <p:nvSpPr>
            <p:cNvPr id="10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  <p:sp>
          <p:nvSpPr>
            <p:cNvPr id="9" name="Freeform 11"/>
            <p:cNvSpPr/>
            <p:nvPr/>
          </p:nvSpPr>
          <p:spPr>
            <a:xfrm>
              <a:off x="-38284" y="319528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</p:grp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8200" y="244497"/>
            <a:ext cx="10515600" cy="1325563"/>
          </a:xfrm>
          <a:solidFill>
            <a:schemeClr val="bg1"/>
          </a:solidFill>
        </p:spPr>
        <p:txBody>
          <a:bodyPr/>
          <a:lstStyle/>
          <a:p>
            <a:r>
              <a:rPr lang="pt-BR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838200" y="1737477"/>
            <a:ext cx="5181600" cy="4351338"/>
          </a:xfrm>
          <a:solidFill>
            <a:schemeClr val="bg1"/>
          </a:solidFill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pt-BR" dirty="0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72200" y="1737477"/>
            <a:ext cx="5181600" cy="4351338"/>
          </a:xfrm>
          <a:solidFill>
            <a:schemeClr val="bg1"/>
          </a:solidFill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pt-BR" dirty="0"/>
          </a:p>
        </p:txBody>
      </p:sp>
      <p:sp>
        <p:nvSpPr>
          <p:cNvPr id="11" name="Freeform 16"/>
          <p:cNvSpPr/>
          <p:nvPr/>
        </p:nvSpPr>
        <p:spPr>
          <a:xfrm>
            <a:off x="1509925" y="6298243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2" name="Freeform 15"/>
          <p:cNvSpPr/>
          <p:nvPr/>
        </p:nvSpPr>
        <p:spPr>
          <a:xfrm>
            <a:off x="3781199" y="6260236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3" name="Freeform 14"/>
          <p:cNvSpPr/>
          <p:nvPr/>
        </p:nvSpPr>
        <p:spPr>
          <a:xfrm>
            <a:off x="6627633" y="6225340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4" name="Freeform 13"/>
          <p:cNvSpPr/>
          <p:nvPr/>
        </p:nvSpPr>
        <p:spPr>
          <a:xfrm>
            <a:off x="8868226" y="6276664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552089301"/>
      </p:ext>
    </p:extLst>
  </p:cSld>
  <p:clrMapOvr>
    <a:masterClrMapping/>
  </p:clrMapOvr>
  <p:hf hd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C5F6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EC5F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8111759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C5F6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0" y="-2"/>
            <a:ext cx="7294371" cy="6858002"/>
            <a:chOff x="4888861" y="-2"/>
            <a:chExt cx="7294371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39298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 dirty="0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EC5F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4717050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C5F6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" name="Freeform 107">
            <a:extLst>
              <a:ext uri="{FF2B5EF4-FFF2-40B4-BE49-F238E27FC236}">
                <a16:creationId xmlns:a16="http://schemas.microsoft.com/office/drawing/2014/main" id="{36912692-3337-4328-8E6F-1845816E31B5}"/>
              </a:ext>
            </a:extLst>
          </p:cNvPr>
          <p:cNvSpPr>
            <a:spLocks/>
          </p:cNvSpPr>
          <p:nvPr/>
        </p:nvSpPr>
        <p:spPr bwMode="auto">
          <a:xfrm>
            <a:off x="99028" y="92061"/>
            <a:ext cx="430016" cy="428405"/>
          </a:xfrm>
          <a:custGeom>
            <a:avLst/>
            <a:gdLst>
              <a:gd name="T0" fmla="*/ 1354 w 2403"/>
              <a:gd name="T1" fmla="*/ 1285 h 2394"/>
              <a:gd name="T2" fmla="*/ 1608 w 2403"/>
              <a:gd name="T3" fmla="*/ 1165 h 2394"/>
              <a:gd name="T4" fmla="*/ 1674 w 2403"/>
              <a:gd name="T5" fmla="*/ 927 h 2394"/>
              <a:gd name="T6" fmla="*/ 1588 w 2403"/>
              <a:gd name="T7" fmla="*/ 730 h 2394"/>
              <a:gd name="T8" fmla="*/ 1399 w 2403"/>
              <a:gd name="T9" fmla="*/ 606 h 2394"/>
              <a:gd name="T10" fmla="*/ 1152 w 2403"/>
              <a:gd name="T11" fmla="*/ 584 h 2394"/>
              <a:gd name="T12" fmla="*/ 813 w 2403"/>
              <a:gd name="T13" fmla="*/ 744 h 2394"/>
              <a:gd name="T14" fmla="*/ 633 w 2403"/>
              <a:gd name="T15" fmla="*/ 1080 h 2394"/>
              <a:gd name="T16" fmla="*/ 627 w 2403"/>
              <a:gd name="T17" fmla="*/ 1243 h 2394"/>
              <a:gd name="T18" fmla="*/ 824 w 2403"/>
              <a:gd name="T19" fmla="*/ 1612 h 2394"/>
              <a:gd name="T20" fmla="*/ 1167 w 2403"/>
              <a:gd name="T21" fmla="*/ 1738 h 2394"/>
              <a:gd name="T22" fmla="*/ 1480 w 2403"/>
              <a:gd name="T23" fmla="*/ 1674 h 2394"/>
              <a:gd name="T24" fmla="*/ 1837 w 2403"/>
              <a:gd name="T25" fmla="*/ 1342 h 2394"/>
              <a:gd name="T26" fmla="*/ 1917 w 2403"/>
              <a:gd name="T27" fmla="*/ 850 h 2394"/>
              <a:gd name="T28" fmla="*/ 1666 w 2403"/>
              <a:gd name="T29" fmla="*/ 409 h 2394"/>
              <a:gd name="T30" fmla="*/ 1265 w 2403"/>
              <a:gd name="T31" fmla="*/ 228 h 2394"/>
              <a:gd name="T32" fmla="*/ 1015 w 2403"/>
              <a:gd name="T33" fmla="*/ 231 h 2394"/>
              <a:gd name="T34" fmla="*/ 558 w 2403"/>
              <a:gd name="T35" fmla="*/ 422 h 2394"/>
              <a:gd name="T36" fmla="*/ 240 w 2403"/>
              <a:gd name="T37" fmla="*/ 829 h 2394"/>
              <a:gd name="T38" fmla="*/ 160 w 2403"/>
              <a:gd name="T39" fmla="*/ 1189 h 2394"/>
              <a:gd name="T40" fmla="*/ 231 w 2403"/>
              <a:gd name="T41" fmla="*/ 1594 h 2394"/>
              <a:gd name="T42" fmla="*/ 503 w 2403"/>
              <a:gd name="T43" fmla="*/ 1977 h 2394"/>
              <a:gd name="T44" fmla="*/ 886 w 2403"/>
              <a:gd name="T45" fmla="*/ 2189 h 2394"/>
              <a:gd name="T46" fmla="*/ 1155 w 2403"/>
              <a:gd name="T47" fmla="*/ 2231 h 2394"/>
              <a:gd name="T48" fmla="*/ 1624 w 2403"/>
              <a:gd name="T49" fmla="*/ 2129 h 2394"/>
              <a:gd name="T50" fmla="*/ 1965 w 2403"/>
              <a:gd name="T51" fmla="*/ 1864 h 2394"/>
              <a:gd name="T52" fmla="*/ 2119 w 2403"/>
              <a:gd name="T53" fmla="*/ 1611 h 2394"/>
              <a:gd name="T54" fmla="*/ 2251 w 2403"/>
              <a:gd name="T55" fmla="*/ 1378 h 2394"/>
              <a:gd name="T56" fmla="*/ 2403 w 2403"/>
              <a:gd name="T57" fmla="*/ 1479 h 2394"/>
              <a:gd name="T58" fmla="*/ 2314 w 2403"/>
              <a:gd name="T59" fmla="*/ 1718 h 2394"/>
              <a:gd name="T60" fmla="*/ 2189 w 2403"/>
              <a:gd name="T61" fmla="*/ 1910 h 2394"/>
              <a:gd name="T62" fmla="*/ 1917 w 2403"/>
              <a:gd name="T63" fmla="*/ 2171 h 2394"/>
              <a:gd name="T64" fmla="*/ 1300 w 2403"/>
              <a:gd name="T65" fmla="*/ 2391 h 2394"/>
              <a:gd name="T66" fmla="*/ 1037 w 2403"/>
              <a:gd name="T67" fmla="*/ 2382 h 2394"/>
              <a:gd name="T68" fmla="*/ 615 w 2403"/>
              <a:gd name="T69" fmla="*/ 2240 h 2394"/>
              <a:gd name="T70" fmla="*/ 227 w 2403"/>
              <a:gd name="T71" fmla="*/ 1892 h 2394"/>
              <a:gd name="T72" fmla="*/ 42 w 2403"/>
              <a:gd name="T73" fmla="*/ 1503 h 2394"/>
              <a:gd name="T74" fmla="*/ 0 w 2403"/>
              <a:gd name="T75" fmla="*/ 1196 h 2394"/>
              <a:gd name="T76" fmla="*/ 44 w 2403"/>
              <a:gd name="T77" fmla="*/ 861 h 2394"/>
              <a:gd name="T78" fmla="*/ 355 w 2403"/>
              <a:gd name="T79" fmla="*/ 336 h 2394"/>
              <a:gd name="T80" fmla="*/ 909 w 2403"/>
              <a:gd name="T81" fmla="*/ 30 h 2394"/>
              <a:gd name="T82" fmla="*/ 1223 w 2403"/>
              <a:gd name="T83" fmla="*/ 1 h 2394"/>
              <a:gd name="T84" fmla="*/ 1525 w 2403"/>
              <a:gd name="T85" fmla="*/ 65 h 2394"/>
              <a:gd name="T86" fmla="*/ 2028 w 2403"/>
              <a:gd name="T87" fmla="*/ 492 h 2394"/>
              <a:gd name="T88" fmla="*/ 2151 w 2403"/>
              <a:gd name="T89" fmla="*/ 1139 h 2394"/>
              <a:gd name="T90" fmla="*/ 1847 w 2403"/>
              <a:gd name="T91" fmla="*/ 1713 h 2394"/>
              <a:gd name="T92" fmla="*/ 1268 w 2403"/>
              <a:gd name="T93" fmla="*/ 1969 h 2394"/>
              <a:gd name="T94" fmla="*/ 1021 w 2403"/>
              <a:gd name="T95" fmla="*/ 1956 h 2394"/>
              <a:gd name="T96" fmla="*/ 582 w 2403"/>
              <a:gd name="T97" fmla="*/ 1688 h 2394"/>
              <a:gd name="T98" fmla="*/ 411 w 2403"/>
              <a:gd name="T99" fmla="*/ 1228 h 2394"/>
              <a:gd name="T100" fmla="*/ 483 w 2403"/>
              <a:gd name="T101" fmla="*/ 889 h 2394"/>
              <a:gd name="T102" fmla="*/ 859 w 2403"/>
              <a:gd name="T103" fmla="*/ 529 h 2394"/>
              <a:gd name="T104" fmla="*/ 1226 w 2403"/>
              <a:gd name="T105" fmla="*/ 473 h 2394"/>
              <a:gd name="T106" fmla="*/ 1545 w 2403"/>
              <a:gd name="T107" fmla="*/ 586 h 2394"/>
              <a:gd name="T108" fmla="*/ 1680 w 2403"/>
              <a:gd name="T109" fmla="*/ 728 h 2394"/>
              <a:gd name="T110" fmla="*/ 1743 w 2403"/>
              <a:gd name="T111" fmla="*/ 1058 h 2394"/>
              <a:gd name="T112" fmla="*/ 1675 w 2403"/>
              <a:gd name="T113" fmla="*/ 1228 h 2394"/>
              <a:gd name="T114" fmla="*/ 1388 w 2403"/>
              <a:gd name="T115" fmla="*/ 1426 h 2394"/>
              <a:gd name="T116" fmla="*/ 1030 w 2403"/>
              <a:gd name="T117" fmla="*/ 1383 h 2394"/>
              <a:gd name="T118" fmla="*/ 990 w 2403"/>
              <a:gd name="T119" fmla="*/ 1193 h 2394"/>
              <a:gd name="T120" fmla="*/ 1193 w 2403"/>
              <a:gd name="T121" fmla="*/ 1221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03" h="2394">
                <a:moveTo>
                  <a:pt x="1193" y="1221"/>
                </a:moveTo>
                <a:lnTo>
                  <a:pt x="1196" y="1223"/>
                </a:lnTo>
                <a:lnTo>
                  <a:pt x="1199" y="1226"/>
                </a:lnTo>
                <a:lnTo>
                  <a:pt x="1204" y="1230"/>
                </a:lnTo>
                <a:lnTo>
                  <a:pt x="1211" y="1235"/>
                </a:lnTo>
                <a:lnTo>
                  <a:pt x="1218" y="1241"/>
                </a:lnTo>
                <a:lnTo>
                  <a:pt x="1227" y="1246"/>
                </a:lnTo>
                <a:lnTo>
                  <a:pt x="1237" y="1252"/>
                </a:lnTo>
                <a:lnTo>
                  <a:pt x="1246" y="1258"/>
                </a:lnTo>
                <a:lnTo>
                  <a:pt x="1257" y="1262"/>
                </a:lnTo>
                <a:lnTo>
                  <a:pt x="1270" y="1268"/>
                </a:lnTo>
                <a:lnTo>
                  <a:pt x="1283" y="1272"/>
                </a:lnTo>
                <a:lnTo>
                  <a:pt x="1297" y="1276"/>
                </a:lnTo>
                <a:lnTo>
                  <a:pt x="1312" y="1280"/>
                </a:lnTo>
                <a:lnTo>
                  <a:pt x="1328" y="1283"/>
                </a:lnTo>
                <a:lnTo>
                  <a:pt x="1337" y="1284"/>
                </a:lnTo>
                <a:lnTo>
                  <a:pt x="1346" y="1284"/>
                </a:lnTo>
                <a:lnTo>
                  <a:pt x="1354" y="1285"/>
                </a:lnTo>
                <a:lnTo>
                  <a:pt x="1364" y="1285"/>
                </a:lnTo>
                <a:lnTo>
                  <a:pt x="1382" y="1285"/>
                </a:lnTo>
                <a:lnTo>
                  <a:pt x="1402" y="1283"/>
                </a:lnTo>
                <a:lnTo>
                  <a:pt x="1422" y="1280"/>
                </a:lnTo>
                <a:lnTo>
                  <a:pt x="1444" y="1274"/>
                </a:lnTo>
                <a:lnTo>
                  <a:pt x="1464" y="1268"/>
                </a:lnTo>
                <a:lnTo>
                  <a:pt x="1486" y="1259"/>
                </a:lnTo>
                <a:lnTo>
                  <a:pt x="1508" y="1249"/>
                </a:lnTo>
                <a:lnTo>
                  <a:pt x="1529" y="1236"/>
                </a:lnTo>
                <a:lnTo>
                  <a:pt x="1540" y="1229"/>
                </a:lnTo>
                <a:lnTo>
                  <a:pt x="1551" y="1221"/>
                </a:lnTo>
                <a:lnTo>
                  <a:pt x="1561" y="1214"/>
                </a:lnTo>
                <a:lnTo>
                  <a:pt x="1570" y="1205"/>
                </a:lnTo>
                <a:lnTo>
                  <a:pt x="1580" y="1195"/>
                </a:lnTo>
                <a:lnTo>
                  <a:pt x="1589" y="1187"/>
                </a:lnTo>
                <a:lnTo>
                  <a:pt x="1598" y="1177"/>
                </a:lnTo>
                <a:lnTo>
                  <a:pt x="1603" y="1172"/>
                </a:lnTo>
                <a:lnTo>
                  <a:pt x="1608" y="1165"/>
                </a:lnTo>
                <a:lnTo>
                  <a:pt x="1612" y="1159"/>
                </a:lnTo>
                <a:lnTo>
                  <a:pt x="1618" y="1152"/>
                </a:lnTo>
                <a:lnTo>
                  <a:pt x="1621" y="1147"/>
                </a:lnTo>
                <a:lnTo>
                  <a:pt x="1625" y="1140"/>
                </a:lnTo>
                <a:lnTo>
                  <a:pt x="1633" y="1128"/>
                </a:lnTo>
                <a:lnTo>
                  <a:pt x="1639" y="1115"/>
                </a:lnTo>
                <a:lnTo>
                  <a:pt x="1646" y="1101"/>
                </a:lnTo>
                <a:lnTo>
                  <a:pt x="1651" y="1087"/>
                </a:lnTo>
                <a:lnTo>
                  <a:pt x="1657" y="1073"/>
                </a:lnTo>
                <a:lnTo>
                  <a:pt x="1662" y="1057"/>
                </a:lnTo>
                <a:lnTo>
                  <a:pt x="1666" y="1042"/>
                </a:lnTo>
                <a:lnTo>
                  <a:pt x="1670" y="1026"/>
                </a:lnTo>
                <a:lnTo>
                  <a:pt x="1672" y="1010"/>
                </a:lnTo>
                <a:lnTo>
                  <a:pt x="1674" y="993"/>
                </a:lnTo>
                <a:lnTo>
                  <a:pt x="1676" y="977"/>
                </a:lnTo>
                <a:lnTo>
                  <a:pt x="1676" y="960"/>
                </a:lnTo>
                <a:lnTo>
                  <a:pt x="1676" y="944"/>
                </a:lnTo>
                <a:lnTo>
                  <a:pt x="1674" y="927"/>
                </a:lnTo>
                <a:lnTo>
                  <a:pt x="1673" y="909"/>
                </a:lnTo>
                <a:lnTo>
                  <a:pt x="1670" y="892"/>
                </a:lnTo>
                <a:lnTo>
                  <a:pt x="1665" y="875"/>
                </a:lnTo>
                <a:lnTo>
                  <a:pt x="1660" y="857"/>
                </a:lnTo>
                <a:lnTo>
                  <a:pt x="1655" y="841"/>
                </a:lnTo>
                <a:lnTo>
                  <a:pt x="1648" y="825"/>
                </a:lnTo>
                <a:lnTo>
                  <a:pt x="1641" y="809"/>
                </a:lnTo>
                <a:lnTo>
                  <a:pt x="1633" y="793"/>
                </a:lnTo>
                <a:lnTo>
                  <a:pt x="1628" y="784"/>
                </a:lnTo>
                <a:lnTo>
                  <a:pt x="1622" y="775"/>
                </a:lnTo>
                <a:lnTo>
                  <a:pt x="1617" y="767"/>
                </a:lnTo>
                <a:lnTo>
                  <a:pt x="1610" y="758"/>
                </a:lnTo>
                <a:lnTo>
                  <a:pt x="1608" y="754"/>
                </a:lnTo>
                <a:lnTo>
                  <a:pt x="1608" y="754"/>
                </a:lnTo>
                <a:lnTo>
                  <a:pt x="1607" y="754"/>
                </a:lnTo>
                <a:lnTo>
                  <a:pt x="1606" y="752"/>
                </a:lnTo>
                <a:lnTo>
                  <a:pt x="1601" y="744"/>
                </a:lnTo>
                <a:lnTo>
                  <a:pt x="1588" y="730"/>
                </a:lnTo>
                <a:lnTo>
                  <a:pt x="1576" y="715"/>
                </a:lnTo>
                <a:lnTo>
                  <a:pt x="1562" y="702"/>
                </a:lnTo>
                <a:lnTo>
                  <a:pt x="1548" y="688"/>
                </a:lnTo>
                <a:lnTo>
                  <a:pt x="1533" y="676"/>
                </a:lnTo>
                <a:lnTo>
                  <a:pt x="1516" y="664"/>
                </a:lnTo>
                <a:lnTo>
                  <a:pt x="1509" y="659"/>
                </a:lnTo>
                <a:lnTo>
                  <a:pt x="1500" y="653"/>
                </a:lnTo>
                <a:lnTo>
                  <a:pt x="1491" y="648"/>
                </a:lnTo>
                <a:lnTo>
                  <a:pt x="1483" y="643"/>
                </a:lnTo>
                <a:lnTo>
                  <a:pt x="1474" y="638"/>
                </a:lnTo>
                <a:lnTo>
                  <a:pt x="1464" y="634"/>
                </a:lnTo>
                <a:lnTo>
                  <a:pt x="1456" y="630"/>
                </a:lnTo>
                <a:lnTo>
                  <a:pt x="1446" y="624"/>
                </a:lnTo>
                <a:lnTo>
                  <a:pt x="1437" y="621"/>
                </a:lnTo>
                <a:lnTo>
                  <a:pt x="1428" y="617"/>
                </a:lnTo>
                <a:lnTo>
                  <a:pt x="1418" y="613"/>
                </a:lnTo>
                <a:lnTo>
                  <a:pt x="1408" y="609"/>
                </a:lnTo>
                <a:lnTo>
                  <a:pt x="1399" y="606"/>
                </a:lnTo>
                <a:lnTo>
                  <a:pt x="1388" y="604"/>
                </a:lnTo>
                <a:lnTo>
                  <a:pt x="1368" y="597"/>
                </a:lnTo>
                <a:lnTo>
                  <a:pt x="1348" y="593"/>
                </a:lnTo>
                <a:lnTo>
                  <a:pt x="1326" y="589"/>
                </a:lnTo>
                <a:lnTo>
                  <a:pt x="1305" y="585"/>
                </a:lnTo>
                <a:lnTo>
                  <a:pt x="1284" y="583"/>
                </a:lnTo>
                <a:lnTo>
                  <a:pt x="1261" y="581"/>
                </a:lnTo>
                <a:lnTo>
                  <a:pt x="1240" y="580"/>
                </a:lnTo>
                <a:lnTo>
                  <a:pt x="1218" y="579"/>
                </a:lnTo>
                <a:lnTo>
                  <a:pt x="1207" y="580"/>
                </a:lnTo>
                <a:lnTo>
                  <a:pt x="1197" y="580"/>
                </a:lnTo>
                <a:lnTo>
                  <a:pt x="1186" y="581"/>
                </a:lnTo>
                <a:lnTo>
                  <a:pt x="1176" y="581"/>
                </a:lnTo>
                <a:lnTo>
                  <a:pt x="1173" y="582"/>
                </a:lnTo>
                <a:lnTo>
                  <a:pt x="1172" y="582"/>
                </a:lnTo>
                <a:lnTo>
                  <a:pt x="1169" y="582"/>
                </a:lnTo>
                <a:lnTo>
                  <a:pt x="1163" y="582"/>
                </a:lnTo>
                <a:lnTo>
                  <a:pt x="1152" y="584"/>
                </a:lnTo>
                <a:lnTo>
                  <a:pt x="1142" y="585"/>
                </a:lnTo>
                <a:lnTo>
                  <a:pt x="1131" y="586"/>
                </a:lnTo>
                <a:lnTo>
                  <a:pt x="1108" y="591"/>
                </a:lnTo>
                <a:lnTo>
                  <a:pt x="1086" y="595"/>
                </a:lnTo>
                <a:lnTo>
                  <a:pt x="1065" y="600"/>
                </a:lnTo>
                <a:lnTo>
                  <a:pt x="1043" y="607"/>
                </a:lnTo>
                <a:lnTo>
                  <a:pt x="1023" y="614"/>
                </a:lnTo>
                <a:lnTo>
                  <a:pt x="1001" y="622"/>
                </a:lnTo>
                <a:lnTo>
                  <a:pt x="981" y="631"/>
                </a:lnTo>
                <a:lnTo>
                  <a:pt x="961" y="640"/>
                </a:lnTo>
                <a:lnTo>
                  <a:pt x="941" y="651"/>
                </a:lnTo>
                <a:lnTo>
                  <a:pt x="921" y="662"/>
                </a:lnTo>
                <a:lnTo>
                  <a:pt x="902" y="674"/>
                </a:lnTo>
                <a:lnTo>
                  <a:pt x="883" y="687"/>
                </a:lnTo>
                <a:lnTo>
                  <a:pt x="865" y="700"/>
                </a:lnTo>
                <a:lnTo>
                  <a:pt x="847" y="714"/>
                </a:lnTo>
                <a:lnTo>
                  <a:pt x="829" y="728"/>
                </a:lnTo>
                <a:lnTo>
                  <a:pt x="813" y="744"/>
                </a:lnTo>
                <a:lnTo>
                  <a:pt x="797" y="759"/>
                </a:lnTo>
                <a:lnTo>
                  <a:pt x="782" y="776"/>
                </a:lnTo>
                <a:lnTo>
                  <a:pt x="767" y="794"/>
                </a:lnTo>
                <a:lnTo>
                  <a:pt x="752" y="811"/>
                </a:lnTo>
                <a:lnTo>
                  <a:pt x="739" y="829"/>
                </a:lnTo>
                <a:lnTo>
                  <a:pt x="726" y="848"/>
                </a:lnTo>
                <a:lnTo>
                  <a:pt x="714" y="867"/>
                </a:lnTo>
                <a:lnTo>
                  <a:pt x="702" y="887"/>
                </a:lnTo>
                <a:lnTo>
                  <a:pt x="691" y="907"/>
                </a:lnTo>
                <a:lnTo>
                  <a:pt x="680" y="928"/>
                </a:lnTo>
                <a:lnTo>
                  <a:pt x="672" y="948"/>
                </a:lnTo>
                <a:lnTo>
                  <a:pt x="663" y="970"/>
                </a:lnTo>
                <a:lnTo>
                  <a:pt x="656" y="991"/>
                </a:lnTo>
                <a:lnTo>
                  <a:pt x="649" y="1013"/>
                </a:lnTo>
                <a:lnTo>
                  <a:pt x="643" y="1036"/>
                </a:lnTo>
                <a:lnTo>
                  <a:pt x="637" y="1057"/>
                </a:lnTo>
                <a:lnTo>
                  <a:pt x="635" y="1069"/>
                </a:lnTo>
                <a:lnTo>
                  <a:pt x="633" y="1080"/>
                </a:lnTo>
                <a:lnTo>
                  <a:pt x="632" y="1092"/>
                </a:lnTo>
                <a:lnTo>
                  <a:pt x="630" y="1104"/>
                </a:lnTo>
                <a:lnTo>
                  <a:pt x="629" y="1114"/>
                </a:lnTo>
                <a:lnTo>
                  <a:pt x="627" y="1126"/>
                </a:lnTo>
                <a:lnTo>
                  <a:pt x="626" y="1137"/>
                </a:lnTo>
                <a:lnTo>
                  <a:pt x="625" y="1148"/>
                </a:lnTo>
                <a:lnTo>
                  <a:pt x="625" y="1159"/>
                </a:lnTo>
                <a:lnTo>
                  <a:pt x="624" y="1164"/>
                </a:lnTo>
                <a:lnTo>
                  <a:pt x="624" y="1166"/>
                </a:lnTo>
                <a:lnTo>
                  <a:pt x="624" y="1169"/>
                </a:lnTo>
                <a:lnTo>
                  <a:pt x="624" y="1199"/>
                </a:lnTo>
                <a:lnTo>
                  <a:pt x="624" y="1200"/>
                </a:lnTo>
                <a:lnTo>
                  <a:pt x="624" y="1199"/>
                </a:lnTo>
                <a:lnTo>
                  <a:pt x="624" y="1202"/>
                </a:lnTo>
                <a:lnTo>
                  <a:pt x="625" y="1207"/>
                </a:lnTo>
                <a:lnTo>
                  <a:pt x="625" y="1219"/>
                </a:lnTo>
                <a:lnTo>
                  <a:pt x="626" y="1231"/>
                </a:lnTo>
                <a:lnTo>
                  <a:pt x="627" y="1243"/>
                </a:lnTo>
                <a:lnTo>
                  <a:pt x="631" y="1266"/>
                </a:lnTo>
                <a:lnTo>
                  <a:pt x="634" y="1289"/>
                </a:lnTo>
                <a:lnTo>
                  <a:pt x="638" y="1312"/>
                </a:lnTo>
                <a:lnTo>
                  <a:pt x="644" y="1335"/>
                </a:lnTo>
                <a:lnTo>
                  <a:pt x="651" y="1357"/>
                </a:lnTo>
                <a:lnTo>
                  <a:pt x="659" y="1380"/>
                </a:lnTo>
                <a:lnTo>
                  <a:pt x="667" y="1402"/>
                </a:lnTo>
                <a:lnTo>
                  <a:pt x="677" y="1423"/>
                </a:lnTo>
                <a:lnTo>
                  <a:pt x="688" y="1445"/>
                </a:lnTo>
                <a:lnTo>
                  <a:pt x="699" y="1466"/>
                </a:lnTo>
                <a:lnTo>
                  <a:pt x="712" y="1487"/>
                </a:lnTo>
                <a:lnTo>
                  <a:pt x="726" y="1506"/>
                </a:lnTo>
                <a:lnTo>
                  <a:pt x="740" y="1526"/>
                </a:lnTo>
                <a:lnTo>
                  <a:pt x="755" y="1544"/>
                </a:lnTo>
                <a:lnTo>
                  <a:pt x="771" y="1563"/>
                </a:lnTo>
                <a:lnTo>
                  <a:pt x="788" y="1580"/>
                </a:lnTo>
                <a:lnTo>
                  <a:pt x="806" y="1597"/>
                </a:lnTo>
                <a:lnTo>
                  <a:pt x="824" y="1612"/>
                </a:lnTo>
                <a:lnTo>
                  <a:pt x="843" y="1627"/>
                </a:lnTo>
                <a:lnTo>
                  <a:pt x="863" y="1642"/>
                </a:lnTo>
                <a:lnTo>
                  <a:pt x="883" y="1655"/>
                </a:lnTo>
                <a:lnTo>
                  <a:pt x="905" y="1668"/>
                </a:lnTo>
                <a:lnTo>
                  <a:pt x="927" y="1680"/>
                </a:lnTo>
                <a:lnTo>
                  <a:pt x="948" y="1690"/>
                </a:lnTo>
                <a:lnTo>
                  <a:pt x="971" y="1700"/>
                </a:lnTo>
                <a:lnTo>
                  <a:pt x="995" y="1708"/>
                </a:lnTo>
                <a:lnTo>
                  <a:pt x="1018" y="1716"/>
                </a:lnTo>
                <a:lnTo>
                  <a:pt x="1042" y="1722"/>
                </a:lnTo>
                <a:lnTo>
                  <a:pt x="1054" y="1726"/>
                </a:lnTo>
                <a:lnTo>
                  <a:pt x="1066" y="1728"/>
                </a:lnTo>
                <a:lnTo>
                  <a:pt x="1091" y="1732"/>
                </a:lnTo>
                <a:lnTo>
                  <a:pt x="1116" y="1735"/>
                </a:lnTo>
                <a:lnTo>
                  <a:pt x="1138" y="1736"/>
                </a:lnTo>
                <a:lnTo>
                  <a:pt x="1144" y="1738"/>
                </a:lnTo>
                <a:lnTo>
                  <a:pt x="1151" y="1738"/>
                </a:lnTo>
                <a:lnTo>
                  <a:pt x="1167" y="1738"/>
                </a:lnTo>
                <a:lnTo>
                  <a:pt x="1175" y="1738"/>
                </a:lnTo>
                <a:lnTo>
                  <a:pt x="1175" y="1738"/>
                </a:lnTo>
                <a:lnTo>
                  <a:pt x="1175" y="1738"/>
                </a:lnTo>
                <a:lnTo>
                  <a:pt x="1178" y="1738"/>
                </a:lnTo>
                <a:lnTo>
                  <a:pt x="1192" y="1738"/>
                </a:lnTo>
                <a:lnTo>
                  <a:pt x="1205" y="1738"/>
                </a:lnTo>
                <a:lnTo>
                  <a:pt x="1219" y="1736"/>
                </a:lnTo>
                <a:lnTo>
                  <a:pt x="1232" y="1735"/>
                </a:lnTo>
                <a:lnTo>
                  <a:pt x="1245" y="1735"/>
                </a:lnTo>
                <a:lnTo>
                  <a:pt x="1272" y="1732"/>
                </a:lnTo>
                <a:lnTo>
                  <a:pt x="1299" y="1728"/>
                </a:lnTo>
                <a:lnTo>
                  <a:pt x="1325" y="1723"/>
                </a:lnTo>
                <a:lnTo>
                  <a:pt x="1351" y="1717"/>
                </a:lnTo>
                <a:lnTo>
                  <a:pt x="1377" y="1711"/>
                </a:lnTo>
                <a:lnTo>
                  <a:pt x="1403" y="1703"/>
                </a:lnTo>
                <a:lnTo>
                  <a:pt x="1429" y="1694"/>
                </a:lnTo>
                <a:lnTo>
                  <a:pt x="1455" y="1685"/>
                </a:lnTo>
                <a:lnTo>
                  <a:pt x="1480" y="1674"/>
                </a:lnTo>
                <a:lnTo>
                  <a:pt x="1504" y="1663"/>
                </a:lnTo>
                <a:lnTo>
                  <a:pt x="1528" y="1650"/>
                </a:lnTo>
                <a:lnTo>
                  <a:pt x="1552" y="1637"/>
                </a:lnTo>
                <a:lnTo>
                  <a:pt x="1576" y="1623"/>
                </a:lnTo>
                <a:lnTo>
                  <a:pt x="1598" y="1608"/>
                </a:lnTo>
                <a:lnTo>
                  <a:pt x="1621" y="1592"/>
                </a:lnTo>
                <a:lnTo>
                  <a:pt x="1643" y="1574"/>
                </a:lnTo>
                <a:lnTo>
                  <a:pt x="1663" y="1557"/>
                </a:lnTo>
                <a:lnTo>
                  <a:pt x="1685" y="1539"/>
                </a:lnTo>
                <a:lnTo>
                  <a:pt x="1704" y="1519"/>
                </a:lnTo>
                <a:lnTo>
                  <a:pt x="1724" y="1500"/>
                </a:lnTo>
                <a:lnTo>
                  <a:pt x="1742" y="1479"/>
                </a:lnTo>
                <a:lnTo>
                  <a:pt x="1759" y="1458"/>
                </a:lnTo>
                <a:lnTo>
                  <a:pt x="1777" y="1436"/>
                </a:lnTo>
                <a:lnTo>
                  <a:pt x="1793" y="1414"/>
                </a:lnTo>
                <a:lnTo>
                  <a:pt x="1809" y="1391"/>
                </a:lnTo>
                <a:lnTo>
                  <a:pt x="1823" y="1367"/>
                </a:lnTo>
                <a:lnTo>
                  <a:pt x="1837" y="1342"/>
                </a:lnTo>
                <a:lnTo>
                  <a:pt x="1850" y="1317"/>
                </a:lnTo>
                <a:lnTo>
                  <a:pt x="1862" y="1293"/>
                </a:lnTo>
                <a:lnTo>
                  <a:pt x="1873" y="1267"/>
                </a:lnTo>
                <a:lnTo>
                  <a:pt x="1882" y="1241"/>
                </a:lnTo>
                <a:lnTo>
                  <a:pt x="1892" y="1214"/>
                </a:lnTo>
                <a:lnTo>
                  <a:pt x="1900" y="1187"/>
                </a:lnTo>
                <a:lnTo>
                  <a:pt x="1907" y="1160"/>
                </a:lnTo>
                <a:lnTo>
                  <a:pt x="1914" y="1133"/>
                </a:lnTo>
                <a:lnTo>
                  <a:pt x="1918" y="1105"/>
                </a:lnTo>
                <a:lnTo>
                  <a:pt x="1922" y="1077"/>
                </a:lnTo>
                <a:lnTo>
                  <a:pt x="1926" y="1049"/>
                </a:lnTo>
                <a:lnTo>
                  <a:pt x="1928" y="1020"/>
                </a:lnTo>
                <a:lnTo>
                  <a:pt x="1928" y="991"/>
                </a:lnTo>
                <a:lnTo>
                  <a:pt x="1928" y="963"/>
                </a:lnTo>
                <a:lnTo>
                  <a:pt x="1927" y="935"/>
                </a:lnTo>
                <a:lnTo>
                  <a:pt x="1925" y="906"/>
                </a:lnTo>
                <a:lnTo>
                  <a:pt x="1921" y="878"/>
                </a:lnTo>
                <a:lnTo>
                  <a:pt x="1917" y="850"/>
                </a:lnTo>
                <a:lnTo>
                  <a:pt x="1912" y="822"/>
                </a:lnTo>
                <a:lnTo>
                  <a:pt x="1905" y="794"/>
                </a:lnTo>
                <a:lnTo>
                  <a:pt x="1898" y="767"/>
                </a:lnTo>
                <a:lnTo>
                  <a:pt x="1889" y="740"/>
                </a:lnTo>
                <a:lnTo>
                  <a:pt x="1879" y="713"/>
                </a:lnTo>
                <a:lnTo>
                  <a:pt x="1868" y="686"/>
                </a:lnTo>
                <a:lnTo>
                  <a:pt x="1857" y="660"/>
                </a:lnTo>
                <a:lnTo>
                  <a:pt x="1844" y="634"/>
                </a:lnTo>
                <a:lnTo>
                  <a:pt x="1830" y="609"/>
                </a:lnTo>
                <a:lnTo>
                  <a:pt x="1815" y="584"/>
                </a:lnTo>
                <a:lnTo>
                  <a:pt x="1799" y="560"/>
                </a:lnTo>
                <a:lnTo>
                  <a:pt x="1783" y="537"/>
                </a:lnTo>
                <a:lnTo>
                  <a:pt x="1766" y="514"/>
                </a:lnTo>
                <a:lnTo>
                  <a:pt x="1747" y="491"/>
                </a:lnTo>
                <a:lnTo>
                  <a:pt x="1728" y="470"/>
                </a:lnTo>
                <a:lnTo>
                  <a:pt x="1709" y="449"/>
                </a:lnTo>
                <a:lnTo>
                  <a:pt x="1688" y="429"/>
                </a:lnTo>
                <a:lnTo>
                  <a:pt x="1666" y="409"/>
                </a:lnTo>
                <a:lnTo>
                  <a:pt x="1644" y="391"/>
                </a:lnTo>
                <a:lnTo>
                  <a:pt x="1621" y="373"/>
                </a:lnTo>
                <a:lnTo>
                  <a:pt x="1598" y="356"/>
                </a:lnTo>
                <a:lnTo>
                  <a:pt x="1574" y="340"/>
                </a:lnTo>
                <a:lnTo>
                  <a:pt x="1549" y="325"/>
                </a:lnTo>
                <a:lnTo>
                  <a:pt x="1524" y="311"/>
                </a:lnTo>
                <a:lnTo>
                  <a:pt x="1498" y="298"/>
                </a:lnTo>
                <a:lnTo>
                  <a:pt x="1472" y="286"/>
                </a:lnTo>
                <a:lnTo>
                  <a:pt x="1445" y="274"/>
                </a:lnTo>
                <a:lnTo>
                  <a:pt x="1418" y="265"/>
                </a:lnTo>
                <a:lnTo>
                  <a:pt x="1391" y="256"/>
                </a:lnTo>
                <a:lnTo>
                  <a:pt x="1363" y="247"/>
                </a:lnTo>
                <a:lnTo>
                  <a:pt x="1335" y="241"/>
                </a:lnTo>
                <a:lnTo>
                  <a:pt x="1321" y="238"/>
                </a:lnTo>
                <a:lnTo>
                  <a:pt x="1307" y="234"/>
                </a:lnTo>
                <a:lnTo>
                  <a:pt x="1293" y="232"/>
                </a:lnTo>
                <a:lnTo>
                  <a:pt x="1279" y="230"/>
                </a:lnTo>
                <a:lnTo>
                  <a:pt x="1265" y="228"/>
                </a:lnTo>
                <a:lnTo>
                  <a:pt x="1250" y="226"/>
                </a:lnTo>
                <a:lnTo>
                  <a:pt x="1224" y="224"/>
                </a:lnTo>
                <a:lnTo>
                  <a:pt x="1216" y="222"/>
                </a:lnTo>
                <a:lnTo>
                  <a:pt x="1209" y="222"/>
                </a:lnTo>
                <a:lnTo>
                  <a:pt x="1192" y="221"/>
                </a:lnTo>
                <a:lnTo>
                  <a:pt x="1175" y="221"/>
                </a:lnTo>
                <a:lnTo>
                  <a:pt x="1172" y="220"/>
                </a:lnTo>
                <a:lnTo>
                  <a:pt x="1173" y="220"/>
                </a:lnTo>
                <a:lnTo>
                  <a:pt x="1171" y="220"/>
                </a:lnTo>
                <a:lnTo>
                  <a:pt x="1163" y="221"/>
                </a:lnTo>
                <a:lnTo>
                  <a:pt x="1148" y="221"/>
                </a:lnTo>
                <a:lnTo>
                  <a:pt x="1133" y="221"/>
                </a:lnTo>
                <a:lnTo>
                  <a:pt x="1119" y="221"/>
                </a:lnTo>
                <a:lnTo>
                  <a:pt x="1104" y="222"/>
                </a:lnTo>
                <a:lnTo>
                  <a:pt x="1074" y="224"/>
                </a:lnTo>
                <a:lnTo>
                  <a:pt x="1044" y="227"/>
                </a:lnTo>
                <a:lnTo>
                  <a:pt x="1029" y="229"/>
                </a:lnTo>
                <a:lnTo>
                  <a:pt x="1015" y="231"/>
                </a:lnTo>
                <a:lnTo>
                  <a:pt x="1000" y="233"/>
                </a:lnTo>
                <a:lnTo>
                  <a:pt x="986" y="235"/>
                </a:lnTo>
                <a:lnTo>
                  <a:pt x="957" y="241"/>
                </a:lnTo>
                <a:lnTo>
                  <a:pt x="928" y="247"/>
                </a:lnTo>
                <a:lnTo>
                  <a:pt x="900" y="255"/>
                </a:lnTo>
                <a:lnTo>
                  <a:pt x="870" y="262"/>
                </a:lnTo>
                <a:lnTo>
                  <a:pt x="842" y="272"/>
                </a:lnTo>
                <a:lnTo>
                  <a:pt x="815" y="282"/>
                </a:lnTo>
                <a:lnTo>
                  <a:pt x="787" y="293"/>
                </a:lnTo>
                <a:lnTo>
                  <a:pt x="760" y="303"/>
                </a:lnTo>
                <a:lnTo>
                  <a:pt x="733" y="316"/>
                </a:lnTo>
                <a:lnTo>
                  <a:pt x="707" y="329"/>
                </a:lnTo>
                <a:lnTo>
                  <a:pt x="681" y="342"/>
                </a:lnTo>
                <a:lnTo>
                  <a:pt x="656" y="357"/>
                </a:lnTo>
                <a:lnTo>
                  <a:pt x="631" y="373"/>
                </a:lnTo>
                <a:lnTo>
                  <a:pt x="606" y="389"/>
                </a:lnTo>
                <a:lnTo>
                  <a:pt x="582" y="405"/>
                </a:lnTo>
                <a:lnTo>
                  <a:pt x="558" y="422"/>
                </a:lnTo>
                <a:lnTo>
                  <a:pt x="535" y="441"/>
                </a:lnTo>
                <a:lnTo>
                  <a:pt x="512" y="459"/>
                </a:lnTo>
                <a:lnTo>
                  <a:pt x="490" y="478"/>
                </a:lnTo>
                <a:lnTo>
                  <a:pt x="469" y="498"/>
                </a:lnTo>
                <a:lnTo>
                  <a:pt x="448" y="518"/>
                </a:lnTo>
                <a:lnTo>
                  <a:pt x="428" y="540"/>
                </a:lnTo>
                <a:lnTo>
                  <a:pt x="408" y="562"/>
                </a:lnTo>
                <a:lnTo>
                  <a:pt x="390" y="583"/>
                </a:lnTo>
                <a:lnTo>
                  <a:pt x="372" y="606"/>
                </a:lnTo>
                <a:lnTo>
                  <a:pt x="353" y="630"/>
                </a:lnTo>
                <a:lnTo>
                  <a:pt x="337" y="652"/>
                </a:lnTo>
                <a:lnTo>
                  <a:pt x="321" y="677"/>
                </a:lnTo>
                <a:lnTo>
                  <a:pt x="306" y="701"/>
                </a:lnTo>
                <a:lnTo>
                  <a:pt x="291" y="726"/>
                </a:lnTo>
                <a:lnTo>
                  <a:pt x="276" y="752"/>
                </a:lnTo>
                <a:lnTo>
                  <a:pt x="264" y="778"/>
                </a:lnTo>
                <a:lnTo>
                  <a:pt x="252" y="803"/>
                </a:lnTo>
                <a:lnTo>
                  <a:pt x="240" y="829"/>
                </a:lnTo>
                <a:lnTo>
                  <a:pt x="229" y="856"/>
                </a:lnTo>
                <a:lnTo>
                  <a:pt x="218" y="882"/>
                </a:lnTo>
                <a:lnTo>
                  <a:pt x="210" y="909"/>
                </a:lnTo>
                <a:lnTo>
                  <a:pt x="201" y="937"/>
                </a:lnTo>
                <a:lnTo>
                  <a:pt x="193" y="964"/>
                </a:lnTo>
                <a:lnTo>
                  <a:pt x="186" y="992"/>
                </a:lnTo>
                <a:lnTo>
                  <a:pt x="183" y="1006"/>
                </a:lnTo>
                <a:lnTo>
                  <a:pt x="180" y="1019"/>
                </a:lnTo>
                <a:lnTo>
                  <a:pt x="177" y="1033"/>
                </a:lnTo>
                <a:lnTo>
                  <a:pt x="175" y="1047"/>
                </a:lnTo>
                <a:lnTo>
                  <a:pt x="173" y="1062"/>
                </a:lnTo>
                <a:lnTo>
                  <a:pt x="171" y="1076"/>
                </a:lnTo>
                <a:lnTo>
                  <a:pt x="168" y="1090"/>
                </a:lnTo>
                <a:lnTo>
                  <a:pt x="166" y="1104"/>
                </a:lnTo>
                <a:lnTo>
                  <a:pt x="163" y="1131"/>
                </a:lnTo>
                <a:lnTo>
                  <a:pt x="162" y="1145"/>
                </a:lnTo>
                <a:lnTo>
                  <a:pt x="161" y="1160"/>
                </a:lnTo>
                <a:lnTo>
                  <a:pt x="160" y="1189"/>
                </a:lnTo>
                <a:lnTo>
                  <a:pt x="160" y="1196"/>
                </a:lnTo>
                <a:lnTo>
                  <a:pt x="160" y="1199"/>
                </a:lnTo>
                <a:lnTo>
                  <a:pt x="160" y="1199"/>
                </a:lnTo>
                <a:lnTo>
                  <a:pt x="160" y="1216"/>
                </a:lnTo>
                <a:lnTo>
                  <a:pt x="160" y="1244"/>
                </a:lnTo>
                <a:lnTo>
                  <a:pt x="161" y="1272"/>
                </a:lnTo>
                <a:lnTo>
                  <a:pt x="162" y="1300"/>
                </a:lnTo>
                <a:lnTo>
                  <a:pt x="165" y="1328"/>
                </a:lnTo>
                <a:lnTo>
                  <a:pt x="168" y="1355"/>
                </a:lnTo>
                <a:lnTo>
                  <a:pt x="173" y="1383"/>
                </a:lnTo>
                <a:lnTo>
                  <a:pt x="177" y="1410"/>
                </a:lnTo>
                <a:lnTo>
                  <a:pt x="183" y="1437"/>
                </a:lnTo>
                <a:lnTo>
                  <a:pt x="189" y="1464"/>
                </a:lnTo>
                <a:lnTo>
                  <a:pt x="197" y="1490"/>
                </a:lnTo>
                <a:lnTo>
                  <a:pt x="204" y="1517"/>
                </a:lnTo>
                <a:lnTo>
                  <a:pt x="213" y="1543"/>
                </a:lnTo>
                <a:lnTo>
                  <a:pt x="221" y="1568"/>
                </a:lnTo>
                <a:lnTo>
                  <a:pt x="231" y="1594"/>
                </a:lnTo>
                <a:lnTo>
                  <a:pt x="242" y="1619"/>
                </a:lnTo>
                <a:lnTo>
                  <a:pt x="253" y="1644"/>
                </a:lnTo>
                <a:lnTo>
                  <a:pt x="265" y="1667"/>
                </a:lnTo>
                <a:lnTo>
                  <a:pt x="276" y="1691"/>
                </a:lnTo>
                <a:lnTo>
                  <a:pt x="289" y="1715"/>
                </a:lnTo>
                <a:lnTo>
                  <a:pt x="302" y="1738"/>
                </a:lnTo>
                <a:lnTo>
                  <a:pt x="316" y="1760"/>
                </a:lnTo>
                <a:lnTo>
                  <a:pt x="332" y="1783"/>
                </a:lnTo>
                <a:lnTo>
                  <a:pt x="347" y="1804"/>
                </a:lnTo>
                <a:lnTo>
                  <a:pt x="362" y="1826"/>
                </a:lnTo>
                <a:lnTo>
                  <a:pt x="378" y="1847"/>
                </a:lnTo>
                <a:lnTo>
                  <a:pt x="394" y="1866"/>
                </a:lnTo>
                <a:lnTo>
                  <a:pt x="411" y="1887"/>
                </a:lnTo>
                <a:lnTo>
                  <a:pt x="429" y="1905"/>
                </a:lnTo>
                <a:lnTo>
                  <a:pt x="447" y="1924"/>
                </a:lnTo>
                <a:lnTo>
                  <a:pt x="465" y="1943"/>
                </a:lnTo>
                <a:lnTo>
                  <a:pt x="484" y="1960"/>
                </a:lnTo>
                <a:lnTo>
                  <a:pt x="503" y="1977"/>
                </a:lnTo>
                <a:lnTo>
                  <a:pt x="522" y="1993"/>
                </a:lnTo>
                <a:lnTo>
                  <a:pt x="542" y="2010"/>
                </a:lnTo>
                <a:lnTo>
                  <a:pt x="562" y="2025"/>
                </a:lnTo>
                <a:lnTo>
                  <a:pt x="582" y="2040"/>
                </a:lnTo>
                <a:lnTo>
                  <a:pt x="603" y="2054"/>
                </a:lnTo>
                <a:lnTo>
                  <a:pt x="623" y="2068"/>
                </a:lnTo>
                <a:lnTo>
                  <a:pt x="645" y="2081"/>
                </a:lnTo>
                <a:lnTo>
                  <a:pt x="665" y="2094"/>
                </a:lnTo>
                <a:lnTo>
                  <a:pt x="687" y="2106"/>
                </a:lnTo>
                <a:lnTo>
                  <a:pt x="708" y="2117"/>
                </a:lnTo>
                <a:lnTo>
                  <a:pt x="730" y="2128"/>
                </a:lnTo>
                <a:lnTo>
                  <a:pt x="752" y="2138"/>
                </a:lnTo>
                <a:lnTo>
                  <a:pt x="774" y="2148"/>
                </a:lnTo>
                <a:lnTo>
                  <a:pt x="796" y="2158"/>
                </a:lnTo>
                <a:lnTo>
                  <a:pt x="819" y="2166"/>
                </a:lnTo>
                <a:lnTo>
                  <a:pt x="841" y="2174"/>
                </a:lnTo>
                <a:lnTo>
                  <a:pt x="863" y="2181"/>
                </a:lnTo>
                <a:lnTo>
                  <a:pt x="886" y="2189"/>
                </a:lnTo>
                <a:lnTo>
                  <a:pt x="908" y="2195"/>
                </a:lnTo>
                <a:lnTo>
                  <a:pt x="931" y="2201"/>
                </a:lnTo>
                <a:lnTo>
                  <a:pt x="954" y="2206"/>
                </a:lnTo>
                <a:lnTo>
                  <a:pt x="976" y="2212"/>
                </a:lnTo>
                <a:lnTo>
                  <a:pt x="998" y="2216"/>
                </a:lnTo>
                <a:lnTo>
                  <a:pt x="1021" y="2219"/>
                </a:lnTo>
                <a:lnTo>
                  <a:pt x="1032" y="2221"/>
                </a:lnTo>
                <a:lnTo>
                  <a:pt x="1043" y="2222"/>
                </a:lnTo>
                <a:lnTo>
                  <a:pt x="1054" y="2223"/>
                </a:lnTo>
                <a:lnTo>
                  <a:pt x="1066" y="2226"/>
                </a:lnTo>
                <a:lnTo>
                  <a:pt x="1077" y="2227"/>
                </a:lnTo>
                <a:lnTo>
                  <a:pt x="1088" y="2228"/>
                </a:lnTo>
                <a:lnTo>
                  <a:pt x="1098" y="2229"/>
                </a:lnTo>
                <a:lnTo>
                  <a:pt x="1109" y="2229"/>
                </a:lnTo>
                <a:lnTo>
                  <a:pt x="1120" y="2230"/>
                </a:lnTo>
                <a:lnTo>
                  <a:pt x="1132" y="2231"/>
                </a:lnTo>
                <a:lnTo>
                  <a:pt x="1143" y="2231"/>
                </a:lnTo>
                <a:lnTo>
                  <a:pt x="1155" y="2231"/>
                </a:lnTo>
                <a:lnTo>
                  <a:pt x="1166" y="2232"/>
                </a:lnTo>
                <a:lnTo>
                  <a:pt x="1172" y="2232"/>
                </a:lnTo>
                <a:lnTo>
                  <a:pt x="1174" y="2232"/>
                </a:lnTo>
                <a:lnTo>
                  <a:pt x="1174" y="2232"/>
                </a:lnTo>
                <a:lnTo>
                  <a:pt x="1176" y="2232"/>
                </a:lnTo>
                <a:lnTo>
                  <a:pt x="1187" y="2231"/>
                </a:lnTo>
                <a:lnTo>
                  <a:pt x="1198" y="2231"/>
                </a:lnTo>
                <a:lnTo>
                  <a:pt x="1241" y="2230"/>
                </a:lnTo>
                <a:lnTo>
                  <a:pt x="1283" y="2226"/>
                </a:lnTo>
                <a:lnTo>
                  <a:pt x="1325" y="2221"/>
                </a:lnTo>
                <a:lnTo>
                  <a:pt x="1366" y="2214"/>
                </a:lnTo>
                <a:lnTo>
                  <a:pt x="1406" y="2206"/>
                </a:lnTo>
                <a:lnTo>
                  <a:pt x="1445" y="2196"/>
                </a:lnTo>
                <a:lnTo>
                  <a:pt x="1483" y="2186"/>
                </a:lnTo>
                <a:lnTo>
                  <a:pt x="1520" y="2173"/>
                </a:lnTo>
                <a:lnTo>
                  <a:pt x="1556" y="2160"/>
                </a:lnTo>
                <a:lnTo>
                  <a:pt x="1591" y="2145"/>
                </a:lnTo>
                <a:lnTo>
                  <a:pt x="1624" y="2129"/>
                </a:lnTo>
                <a:lnTo>
                  <a:pt x="1657" y="2113"/>
                </a:lnTo>
                <a:lnTo>
                  <a:pt x="1688" y="2095"/>
                </a:lnTo>
                <a:lnTo>
                  <a:pt x="1718" y="2078"/>
                </a:lnTo>
                <a:lnTo>
                  <a:pt x="1747" y="2058"/>
                </a:lnTo>
                <a:lnTo>
                  <a:pt x="1774" y="2040"/>
                </a:lnTo>
                <a:lnTo>
                  <a:pt x="1788" y="2030"/>
                </a:lnTo>
                <a:lnTo>
                  <a:pt x="1801" y="2020"/>
                </a:lnTo>
                <a:lnTo>
                  <a:pt x="1814" y="2011"/>
                </a:lnTo>
                <a:lnTo>
                  <a:pt x="1827" y="2000"/>
                </a:lnTo>
                <a:lnTo>
                  <a:pt x="1839" y="1989"/>
                </a:lnTo>
                <a:lnTo>
                  <a:pt x="1851" y="1979"/>
                </a:lnTo>
                <a:lnTo>
                  <a:pt x="1863" y="1970"/>
                </a:lnTo>
                <a:lnTo>
                  <a:pt x="1875" y="1959"/>
                </a:lnTo>
                <a:lnTo>
                  <a:pt x="1896" y="1937"/>
                </a:lnTo>
                <a:lnTo>
                  <a:pt x="1917" y="1917"/>
                </a:lnTo>
                <a:lnTo>
                  <a:pt x="1938" y="1895"/>
                </a:lnTo>
                <a:lnTo>
                  <a:pt x="1955" y="1874"/>
                </a:lnTo>
                <a:lnTo>
                  <a:pt x="1965" y="1864"/>
                </a:lnTo>
                <a:lnTo>
                  <a:pt x="1973" y="1853"/>
                </a:lnTo>
                <a:lnTo>
                  <a:pt x="1982" y="1843"/>
                </a:lnTo>
                <a:lnTo>
                  <a:pt x="1989" y="1833"/>
                </a:lnTo>
                <a:lnTo>
                  <a:pt x="1997" y="1822"/>
                </a:lnTo>
                <a:lnTo>
                  <a:pt x="2004" y="1811"/>
                </a:lnTo>
                <a:lnTo>
                  <a:pt x="2012" y="1801"/>
                </a:lnTo>
                <a:lnTo>
                  <a:pt x="2020" y="1791"/>
                </a:lnTo>
                <a:lnTo>
                  <a:pt x="2026" y="1781"/>
                </a:lnTo>
                <a:lnTo>
                  <a:pt x="2034" y="1771"/>
                </a:lnTo>
                <a:lnTo>
                  <a:pt x="2039" y="1761"/>
                </a:lnTo>
                <a:lnTo>
                  <a:pt x="2046" y="1752"/>
                </a:lnTo>
                <a:lnTo>
                  <a:pt x="2052" y="1741"/>
                </a:lnTo>
                <a:lnTo>
                  <a:pt x="2057" y="1732"/>
                </a:lnTo>
                <a:lnTo>
                  <a:pt x="2063" y="1722"/>
                </a:lnTo>
                <a:lnTo>
                  <a:pt x="2068" y="1713"/>
                </a:lnTo>
                <a:lnTo>
                  <a:pt x="2088" y="1676"/>
                </a:lnTo>
                <a:lnTo>
                  <a:pt x="2105" y="1642"/>
                </a:lnTo>
                <a:lnTo>
                  <a:pt x="2119" y="1611"/>
                </a:lnTo>
                <a:lnTo>
                  <a:pt x="2131" y="1582"/>
                </a:lnTo>
                <a:lnTo>
                  <a:pt x="2141" y="1557"/>
                </a:lnTo>
                <a:lnTo>
                  <a:pt x="2149" y="1533"/>
                </a:lnTo>
                <a:lnTo>
                  <a:pt x="2155" y="1513"/>
                </a:lnTo>
                <a:lnTo>
                  <a:pt x="2160" y="1496"/>
                </a:lnTo>
                <a:lnTo>
                  <a:pt x="2168" y="1472"/>
                </a:lnTo>
                <a:lnTo>
                  <a:pt x="2170" y="1464"/>
                </a:lnTo>
                <a:lnTo>
                  <a:pt x="2172" y="1457"/>
                </a:lnTo>
                <a:lnTo>
                  <a:pt x="2176" y="1445"/>
                </a:lnTo>
                <a:lnTo>
                  <a:pt x="2182" y="1435"/>
                </a:lnTo>
                <a:lnTo>
                  <a:pt x="2188" y="1424"/>
                </a:lnTo>
                <a:lnTo>
                  <a:pt x="2195" y="1416"/>
                </a:lnTo>
                <a:lnTo>
                  <a:pt x="2202" y="1407"/>
                </a:lnTo>
                <a:lnTo>
                  <a:pt x="2211" y="1400"/>
                </a:lnTo>
                <a:lnTo>
                  <a:pt x="2220" y="1393"/>
                </a:lnTo>
                <a:lnTo>
                  <a:pt x="2230" y="1387"/>
                </a:lnTo>
                <a:lnTo>
                  <a:pt x="2240" y="1382"/>
                </a:lnTo>
                <a:lnTo>
                  <a:pt x="2251" y="1378"/>
                </a:lnTo>
                <a:lnTo>
                  <a:pt x="2262" y="1376"/>
                </a:lnTo>
                <a:lnTo>
                  <a:pt x="2273" y="1374"/>
                </a:lnTo>
                <a:lnTo>
                  <a:pt x="2284" y="1374"/>
                </a:lnTo>
                <a:lnTo>
                  <a:pt x="2296" y="1374"/>
                </a:lnTo>
                <a:lnTo>
                  <a:pt x="2308" y="1376"/>
                </a:lnTo>
                <a:lnTo>
                  <a:pt x="2320" y="1378"/>
                </a:lnTo>
                <a:lnTo>
                  <a:pt x="2331" y="1382"/>
                </a:lnTo>
                <a:lnTo>
                  <a:pt x="2341" y="1388"/>
                </a:lnTo>
                <a:lnTo>
                  <a:pt x="2352" y="1394"/>
                </a:lnTo>
                <a:lnTo>
                  <a:pt x="2361" y="1401"/>
                </a:lnTo>
                <a:lnTo>
                  <a:pt x="2370" y="1408"/>
                </a:lnTo>
                <a:lnTo>
                  <a:pt x="2377" y="1417"/>
                </a:lnTo>
                <a:lnTo>
                  <a:pt x="2384" y="1426"/>
                </a:lnTo>
                <a:lnTo>
                  <a:pt x="2389" y="1436"/>
                </a:lnTo>
                <a:lnTo>
                  <a:pt x="2394" y="1446"/>
                </a:lnTo>
                <a:lnTo>
                  <a:pt x="2398" y="1457"/>
                </a:lnTo>
                <a:lnTo>
                  <a:pt x="2401" y="1468"/>
                </a:lnTo>
                <a:lnTo>
                  <a:pt x="2403" y="1479"/>
                </a:lnTo>
                <a:lnTo>
                  <a:pt x="2403" y="1490"/>
                </a:lnTo>
                <a:lnTo>
                  <a:pt x="2403" y="1502"/>
                </a:lnTo>
                <a:lnTo>
                  <a:pt x="2401" y="1514"/>
                </a:lnTo>
                <a:lnTo>
                  <a:pt x="2398" y="1526"/>
                </a:lnTo>
                <a:lnTo>
                  <a:pt x="2397" y="1530"/>
                </a:lnTo>
                <a:lnTo>
                  <a:pt x="2394" y="1534"/>
                </a:lnTo>
                <a:lnTo>
                  <a:pt x="2392" y="1542"/>
                </a:lnTo>
                <a:lnTo>
                  <a:pt x="2382" y="1565"/>
                </a:lnTo>
                <a:lnTo>
                  <a:pt x="2376" y="1582"/>
                </a:lnTo>
                <a:lnTo>
                  <a:pt x="2368" y="1603"/>
                </a:lnTo>
                <a:lnTo>
                  <a:pt x="2357" y="1628"/>
                </a:lnTo>
                <a:lnTo>
                  <a:pt x="2341" y="1662"/>
                </a:lnTo>
                <a:lnTo>
                  <a:pt x="2337" y="1671"/>
                </a:lnTo>
                <a:lnTo>
                  <a:pt x="2333" y="1679"/>
                </a:lnTo>
                <a:lnTo>
                  <a:pt x="2328" y="1689"/>
                </a:lnTo>
                <a:lnTo>
                  <a:pt x="2324" y="1699"/>
                </a:lnTo>
                <a:lnTo>
                  <a:pt x="2320" y="1708"/>
                </a:lnTo>
                <a:lnTo>
                  <a:pt x="2314" y="1718"/>
                </a:lnTo>
                <a:lnTo>
                  <a:pt x="2309" y="1728"/>
                </a:lnTo>
                <a:lnTo>
                  <a:pt x="2304" y="1738"/>
                </a:lnTo>
                <a:lnTo>
                  <a:pt x="2298" y="1747"/>
                </a:lnTo>
                <a:lnTo>
                  <a:pt x="2293" y="1757"/>
                </a:lnTo>
                <a:lnTo>
                  <a:pt x="2286" y="1767"/>
                </a:lnTo>
                <a:lnTo>
                  <a:pt x="2281" y="1777"/>
                </a:lnTo>
                <a:lnTo>
                  <a:pt x="2274" y="1788"/>
                </a:lnTo>
                <a:lnTo>
                  <a:pt x="2268" y="1798"/>
                </a:lnTo>
                <a:lnTo>
                  <a:pt x="2262" y="1809"/>
                </a:lnTo>
                <a:lnTo>
                  <a:pt x="2254" y="1820"/>
                </a:lnTo>
                <a:lnTo>
                  <a:pt x="2246" y="1830"/>
                </a:lnTo>
                <a:lnTo>
                  <a:pt x="2239" y="1841"/>
                </a:lnTo>
                <a:lnTo>
                  <a:pt x="2231" y="1853"/>
                </a:lnTo>
                <a:lnTo>
                  <a:pt x="2224" y="1864"/>
                </a:lnTo>
                <a:lnTo>
                  <a:pt x="2216" y="1876"/>
                </a:lnTo>
                <a:lnTo>
                  <a:pt x="2208" y="1888"/>
                </a:lnTo>
                <a:lnTo>
                  <a:pt x="2199" y="1898"/>
                </a:lnTo>
                <a:lnTo>
                  <a:pt x="2189" y="1910"/>
                </a:lnTo>
                <a:lnTo>
                  <a:pt x="2179" y="1922"/>
                </a:lnTo>
                <a:lnTo>
                  <a:pt x="2171" y="1934"/>
                </a:lnTo>
                <a:lnTo>
                  <a:pt x="2161" y="1946"/>
                </a:lnTo>
                <a:lnTo>
                  <a:pt x="2151" y="1958"/>
                </a:lnTo>
                <a:lnTo>
                  <a:pt x="2141" y="1970"/>
                </a:lnTo>
                <a:lnTo>
                  <a:pt x="2130" y="1982"/>
                </a:lnTo>
                <a:lnTo>
                  <a:pt x="2119" y="1993"/>
                </a:lnTo>
                <a:lnTo>
                  <a:pt x="2107" y="2005"/>
                </a:lnTo>
                <a:lnTo>
                  <a:pt x="2084" y="2030"/>
                </a:lnTo>
                <a:lnTo>
                  <a:pt x="2060" y="2054"/>
                </a:lnTo>
                <a:lnTo>
                  <a:pt x="2033" y="2078"/>
                </a:lnTo>
                <a:lnTo>
                  <a:pt x="2006" y="2101"/>
                </a:lnTo>
                <a:lnTo>
                  <a:pt x="1992" y="2112"/>
                </a:lnTo>
                <a:lnTo>
                  <a:pt x="1977" y="2124"/>
                </a:lnTo>
                <a:lnTo>
                  <a:pt x="1962" y="2136"/>
                </a:lnTo>
                <a:lnTo>
                  <a:pt x="1947" y="2147"/>
                </a:lnTo>
                <a:lnTo>
                  <a:pt x="1932" y="2159"/>
                </a:lnTo>
                <a:lnTo>
                  <a:pt x="1917" y="2171"/>
                </a:lnTo>
                <a:lnTo>
                  <a:pt x="1908" y="2176"/>
                </a:lnTo>
                <a:lnTo>
                  <a:pt x="1901" y="2181"/>
                </a:lnTo>
                <a:lnTo>
                  <a:pt x="1892" y="2187"/>
                </a:lnTo>
                <a:lnTo>
                  <a:pt x="1884" y="2192"/>
                </a:lnTo>
                <a:lnTo>
                  <a:pt x="1850" y="2213"/>
                </a:lnTo>
                <a:lnTo>
                  <a:pt x="1815" y="2233"/>
                </a:lnTo>
                <a:lnTo>
                  <a:pt x="1779" y="2254"/>
                </a:lnTo>
                <a:lnTo>
                  <a:pt x="1741" y="2272"/>
                </a:lnTo>
                <a:lnTo>
                  <a:pt x="1702" y="2290"/>
                </a:lnTo>
                <a:lnTo>
                  <a:pt x="1662" y="2308"/>
                </a:lnTo>
                <a:lnTo>
                  <a:pt x="1621" y="2323"/>
                </a:lnTo>
                <a:lnTo>
                  <a:pt x="1578" y="2338"/>
                </a:lnTo>
                <a:lnTo>
                  <a:pt x="1535" y="2351"/>
                </a:lnTo>
                <a:lnTo>
                  <a:pt x="1489" y="2362"/>
                </a:lnTo>
                <a:lnTo>
                  <a:pt x="1444" y="2371"/>
                </a:lnTo>
                <a:lnTo>
                  <a:pt x="1398" y="2380"/>
                </a:lnTo>
                <a:lnTo>
                  <a:pt x="1349" y="2385"/>
                </a:lnTo>
                <a:lnTo>
                  <a:pt x="1300" y="2391"/>
                </a:lnTo>
                <a:lnTo>
                  <a:pt x="1252" y="2393"/>
                </a:lnTo>
                <a:lnTo>
                  <a:pt x="1202" y="2393"/>
                </a:lnTo>
                <a:lnTo>
                  <a:pt x="1189" y="2394"/>
                </a:lnTo>
                <a:lnTo>
                  <a:pt x="1177" y="2394"/>
                </a:lnTo>
                <a:lnTo>
                  <a:pt x="1174" y="2394"/>
                </a:lnTo>
                <a:lnTo>
                  <a:pt x="1170" y="2394"/>
                </a:lnTo>
                <a:lnTo>
                  <a:pt x="1167" y="2394"/>
                </a:lnTo>
                <a:lnTo>
                  <a:pt x="1162" y="2393"/>
                </a:lnTo>
                <a:lnTo>
                  <a:pt x="1150" y="2393"/>
                </a:lnTo>
                <a:lnTo>
                  <a:pt x="1139" y="2392"/>
                </a:lnTo>
                <a:lnTo>
                  <a:pt x="1128" y="2392"/>
                </a:lnTo>
                <a:lnTo>
                  <a:pt x="1116" y="2391"/>
                </a:lnTo>
                <a:lnTo>
                  <a:pt x="1103" y="2390"/>
                </a:lnTo>
                <a:lnTo>
                  <a:pt x="1090" y="2389"/>
                </a:lnTo>
                <a:lnTo>
                  <a:pt x="1076" y="2388"/>
                </a:lnTo>
                <a:lnTo>
                  <a:pt x="1063" y="2385"/>
                </a:lnTo>
                <a:lnTo>
                  <a:pt x="1050" y="2384"/>
                </a:lnTo>
                <a:lnTo>
                  <a:pt x="1037" y="2382"/>
                </a:lnTo>
                <a:lnTo>
                  <a:pt x="1024" y="2380"/>
                </a:lnTo>
                <a:lnTo>
                  <a:pt x="1011" y="2378"/>
                </a:lnTo>
                <a:lnTo>
                  <a:pt x="998" y="2377"/>
                </a:lnTo>
                <a:lnTo>
                  <a:pt x="972" y="2371"/>
                </a:lnTo>
                <a:lnTo>
                  <a:pt x="946" y="2366"/>
                </a:lnTo>
                <a:lnTo>
                  <a:pt x="920" y="2361"/>
                </a:lnTo>
                <a:lnTo>
                  <a:pt x="894" y="2353"/>
                </a:lnTo>
                <a:lnTo>
                  <a:pt x="868" y="2347"/>
                </a:lnTo>
                <a:lnTo>
                  <a:pt x="842" y="2338"/>
                </a:lnTo>
                <a:lnTo>
                  <a:pt x="816" y="2329"/>
                </a:lnTo>
                <a:lnTo>
                  <a:pt x="791" y="2321"/>
                </a:lnTo>
                <a:lnTo>
                  <a:pt x="766" y="2311"/>
                </a:lnTo>
                <a:lnTo>
                  <a:pt x="740" y="2300"/>
                </a:lnTo>
                <a:lnTo>
                  <a:pt x="715" y="2289"/>
                </a:lnTo>
                <a:lnTo>
                  <a:pt x="689" y="2277"/>
                </a:lnTo>
                <a:lnTo>
                  <a:pt x="664" y="2266"/>
                </a:lnTo>
                <a:lnTo>
                  <a:pt x="639" y="2253"/>
                </a:lnTo>
                <a:lnTo>
                  <a:pt x="615" y="2240"/>
                </a:lnTo>
                <a:lnTo>
                  <a:pt x="591" y="2226"/>
                </a:lnTo>
                <a:lnTo>
                  <a:pt x="566" y="2210"/>
                </a:lnTo>
                <a:lnTo>
                  <a:pt x="542" y="2195"/>
                </a:lnTo>
                <a:lnTo>
                  <a:pt x="518" y="2179"/>
                </a:lnTo>
                <a:lnTo>
                  <a:pt x="496" y="2163"/>
                </a:lnTo>
                <a:lnTo>
                  <a:pt x="472" y="2146"/>
                </a:lnTo>
                <a:lnTo>
                  <a:pt x="449" y="2127"/>
                </a:lnTo>
                <a:lnTo>
                  <a:pt x="427" y="2109"/>
                </a:lnTo>
                <a:lnTo>
                  <a:pt x="405" y="2091"/>
                </a:lnTo>
                <a:lnTo>
                  <a:pt x="383" y="2070"/>
                </a:lnTo>
                <a:lnTo>
                  <a:pt x="363" y="2050"/>
                </a:lnTo>
                <a:lnTo>
                  <a:pt x="341" y="2029"/>
                </a:lnTo>
                <a:lnTo>
                  <a:pt x="322" y="2007"/>
                </a:lnTo>
                <a:lnTo>
                  <a:pt x="301" y="1986"/>
                </a:lnTo>
                <a:lnTo>
                  <a:pt x="282" y="1963"/>
                </a:lnTo>
                <a:lnTo>
                  <a:pt x="264" y="1939"/>
                </a:lnTo>
                <a:lnTo>
                  <a:pt x="245" y="1916"/>
                </a:lnTo>
                <a:lnTo>
                  <a:pt x="227" y="1892"/>
                </a:lnTo>
                <a:lnTo>
                  <a:pt x="210" y="1867"/>
                </a:lnTo>
                <a:lnTo>
                  <a:pt x="193" y="1842"/>
                </a:lnTo>
                <a:lnTo>
                  <a:pt x="177" y="1816"/>
                </a:lnTo>
                <a:lnTo>
                  <a:pt x="161" y="1790"/>
                </a:lnTo>
                <a:lnTo>
                  <a:pt x="146" y="1763"/>
                </a:lnTo>
                <a:lnTo>
                  <a:pt x="132" y="1736"/>
                </a:lnTo>
                <a:lnTo>
                  <a:pt x="118" y="1708"/>
                </a:lnTo>
                <a:lnTo>
                  <a:pt x="112" y="1694"/>
                </a:lnTo>
                <a:lnTo>
                  <a:pt x="106" y="1680"/>
                </a:lnTo>
                <a:lnTo>
                  <a:pt x="99" y="1666"/>
                </a:lnTo>
                <a:lnTo>
                  <a:pt x="93" y="1652"/>
                </a:lnTo>
                <a:lnTo>
                  <a:pt x="87" y="1637"/>
                </a:lnTo>
                <a:lnTo>
                  <a:pt x="82" y="1623"/>
                </a:lnTo>
                <a:lnTo>
                  <a:pt x="77" y="1608"/>
                </a:lnTo>
                <a:lnTo>
                  <a:pt x="71" y="1594"/>
                </a:lnTo>
                <a:lnTo>
                  <a:pt x="60" y="1564"/>
                </a:lnTo>
                <a:lnTo>
                  <a:pt x="51" y="1533"/>
                </a:lnTo>
                <a:lnTo>
                  <a:pt x="42" y="1503"/>
                </a:lnTo>
                <a:lnTo>
                  <a:pt x="35" y="1473"/>
                </a:lnTo>
                <a:lnTo>
                  <a:pt x="31" y="1458"/>
                </a:lnTo>
                <a:lnTo>
                  <a:pt x="27" y="1442"/>
                </a:lnTo>
                <a:lnTo>
                  <a:pt x="24" y="1426"/>
                </a:lnTo>
                <a:lnTo>
                  <a:pt x="22" y="1410"/>
                </a:lnTo>
                <a:lnTo>
                  <a:pt x="15" y="1379"/>
                </a:lnTo>
                <a:lnTo>
                  <a:pt x="13" y="1364"/>
                </a:lnTo>
                <a:lnTo>
                  <a:pt x="11" y="1348"/>
                </a:lnTo>
                <a:lnTo>
                  <a:pt x="8" y="1316"/>
                </a:lnTo>
                <a:lnTo>
                  <a:pt x="4" y="1284"/>
                </a:lnTo>
                <a:lnTo>
                  <a:pt x="3" y="1268"/>
                </a:lnTo>
                <a:lnTo>
                  <a:pt x="2" y="1252"/>
                </a:lnTo>
                <a:lnTo>
                  <a:pt x="1" y="1235"/>
                </a:lnTo>
                <a:lnTo>
                  <a:pt x="1" y="1219"/>
                </a:lnTo>
                <a:lnTo>
                  <a:pt x="0" y="1203"/>
                </a:lnTo>
                <a:lnTo>
                  <a:pt x="0" y="1199"/>
                </a:lnTo>
                <a:lnTo>
                  <a:pt x="0" y="1198"/>
                </a:lnTo>
                <a:lnTo>
                  <a:pt x="0" y="1196"/>
                </a:lnTo>
                <a:lnTo>
                  <a:pt x="0" y="1194"/>
                </a:lnTo>
                <a:lnTo>
                  <a:pt x="0" y="1193"/>
                </a:lnTo>
                <a:lnTo>
                  <a:pt x="0" y="1186"/>
                </a:lnTo>
                <a:lnTo>
                  <a:pt x="0" y="1155"/>
                </a:lnTo>
                <a:lnTo>
                  <a:pt x="0" y="1140"/>
                </a:lnTo>
                <a:lnTo>
                  <a:pt x="1" y="1123"/>
                </a:lnTo>
                <a:lnTo>
                  <a:pt x="3" y="1090"/>
                </a:lnTo>
                <a:lnTo>
                  <a:pt x="5" y="1072"/>
                </a:lnTo>
                <a:lnTo>
                  <a:pt x="6" y="1056"/>
                </a:lnTo>
                <a:lnTo>
                  <a:pt x="9" y="1040"/>
                </a:lnTo>
                <a:lnTo>
                  <a:pt x="11" y="1024"/>
                </a:lnTo>
                <a:lnTo>
                  <a:pt x="13" y="1008"/>
                </a:lnTo>
                <a:lnTo>
                  <a:pt x="15" y="990"/>
                </a:lnTo>
                <a:lnTo>
                  <a:pt x="18" y="974"/>
                </a:lnTo>
                <a:lnTo>
                  <a:pt x="21" y="958"/>
                </a:lnTo>
                <a:lnTo>
                  <a:pt x="28" y="925"/>
                </a:lnTo>
                <a:lnTo>
                  <a:pt x="36" y="893"/>
                </a:lnTo>
                <a:lnTo>
                  <a:pt x="44" y="861"/>
                </a:lnTo>
                <a:lnTo>
                  <a:pt x="54" y="828"/>
                </a:lnTo>
                <a:lnTo>
                  <a:pt x="65" y="797"/>
                </a:lnTo>
                <a:lnTo>
                  <a:pt x="76" y="765"/>
                </a:lnTo>
                <a:lnTo>
                  <a:pt x="89" y="733"/>
                </a:lnTo>
                <a:lnTo>
                  <a:pt x="102" y="702"/>
                </a:lnTo>
                <a:lnTo>
                  <a:pt x="116" y="672"/>
                </a:lnTo>
                <a:lnTo>
                  <a:pt x="131" y="640"/>
                </a:lnTo>
                <a:lnTo>
                  <a:pt x="147" y="610"/>
                </a:lnTo>
                <a:lnTo>
                  <a:pt x="164" y="581"/>
                </a:lnTo>
                <a:lnTo>
                  <a:pt x="181" y="552"/>
                </a:lnTo>
                <a:lnTo>
                  <a:pt x="200" y="523"/>
                </a:lnTo>
                <a:lnTo>
                  <a:pt x="220" y="495"/>
                </a:lnTo>
                <a:lnTo>
                  <a:pt x="241" y="467"/>
                </a:lnTo>
                <a:lnTo>
                  <a:pt x="261" y="438"/>
                </a:lnTo>
                <a:lnTo>
                  <a:pt x="284" y="413"/>
                </a:lnTo>
                <a:lnTo>
                  <a:pt x="307" y="386"/>
                </a:lnTo>
                <a:lnTo>
                  <a:pt x="330" y="361"/>
                </a:lnTo>
                <a:lnTo>
                  <a:pt x="355" y="336"/>
                </a:lnTo>
                <a:lnTo>
                  <a:pt x="380" y="311"/>
                </a:lnTo>
                <a:lnTo>
                  <a:pt x="406" y="287"/>
                </a:lnTo>
                <a:lnTo>
                  <a:pt x="433" y="265"/>
                </a:lnTo>
                <a:lnTo>
                  <a:pt x="461" y="243"/>
                </a:lnTo>
                <a:lnTo>
                  <a:pt x="489" y="221"/>
                </a:lnTo>
                <a:lnTo>
                  <a:pt x="518" y="201"/>
                </a:lnTo>
                <a:lnTo>
                  <a:pt x="548" y="181"/>
                </a:lnTo>
                <a:lnTo>
                  <a:pt x="578" y="163"/>
                </a:lnTo>
                <a:lnTo>
                  <a:pt x="609" y="146"/>
                </a:lnTo>
                <a:lnTo>
                  <a:pt x="640" y="129"/>
                </a:lnTo>
                <a:lnTo>
                  <a:pt x="672" y="113"/>
                </a:lnTo>
                <a:lnTo>
                  <a:pt x="705" y="98"/>
                </a:lnTo>
                <a:lnTo>
                  <a:pt x="738" y="84"/>
                </a:lnTo>
                <a:lnTo>
                  <a:pt x="771" y="71"/>
                </a:lnTo>
                <a:lnTo>
                  <a:pt x="806" y="59"/>
                </a:lnTo>
                <a:lnTo>
                  <a:pt x="839" y="49"/>
                </a:lnTo>
                <a:lnTo>
                  <a:pt x="875" y="39"/>
                </a:lnTo>
                <a:lnTo>
                  <a:pt x="909" y="30"/>
                </a:lnTo>
                <a:lnTo>
                  <a:pt x="945" y="23"/>
                </a:lnTo>
                <a:lnTo>
                  <a:pt x="962" y="19"/>
                </a:lnTo>
                <a:lnTo>
                  <a:pt x="981" y="16"/>
                </a:lnTo>
                <a:lnTo>
                  <a:pt x="998" y="14"/>
                </a:lnTo>
                <a:lnTo>
                  <a:pt x="1016" y="11"/>
                </a:lnTo>
                <a:lnTo>
                  <a:pt x="1052" y="6"/>
                </a:lnTo>
                <a:lnTo>
                  <a:pt x="1089" y="3"/>
                </a:lnTo>
                <a:lnTo>
                  <a:pt x="1106" y="2"/>
                </a:lnTo>
                <a:lnTo>
                  <a:pt x="1124" y="1"/>
                </a:lnTo>
                <a:lnTo>
                  <a:pt x="1143" y="1"/>
                </a:lnTo>
                <a:lnTo>
                  <a:pt x="1161" y="0"/>
                </a:lnTo>
                <a:lnTo>
                  <a:pt x="1170" y="0"/>
                </a:lnTo>
                <a:lnTo>
                  <a:pt x="1172" y="0"/>
                </a:lnTo>
                <a:lnTo>
                  <a:pt x="1177" y="0"/>
                </a:lnTo>
                <a:lnTo>
                  <a:pt x="1182" y="0"/>
                </a:lnTo>
                <a:lnTo>
                  <a:pt x="1198" y="1"/>
                </a:lnTo>
                <a:lnTo>
                  <a:pt x="1214" y="1"/>
                </a:lnTo>
                <a:lnTo>
                  <a:pt x="1223" y="1"/>
                </a:lnTo>
                <a:lnTo>
                  <a:pt x="1232" y="2"/>
                </a:lnTo>
                <a:lnTo>
                  <a:pt x="1271" y="5"/>
                </a:lnTo>
                <a:lnTo>
                  <a:pt x="1281" y="6"/>
                </a:lnTo>
                <a:lnTo>
                  <a:pt x="1290" y="8"/>
                </a:lnTo>
                <a:lnTo>
                  <a:pt x="1299" y="9"/>
                </a:lnTo>
                <a:lnTo>
                  <a:pt x="1309" y="10"/>
                </a:lnTo>
                <a:lnTo>
                  <a:pt x="1318" y="11"/>
                </a:lnTo>
                <a:lnTo>
                  <a:pt x="1327" y="12"/>
                </a:lnTo>
                <a:lnTo>
                  <a:pt x="1336" y="14"/>
                </a:lnTo>
                <a:lnTo>
                  <a:pt x="1346" y="15"/>
                </a:lnTo>
                <a:lnTo>
                  <a:pt x="1354" y="17"/>
                </a:lnTo>
                <a:lnTo>
                  <a:pt x="1364" y="19"/>
                </a:lnTo>
                <a:lnTo>
                  <a:pt x="1373" y="21"/>
                </a:lnTo>
                <a:lnTo>
                  <a:pt x="1381" y="23"/>
                </a:lnTo>
                <a:lnTo>
                  <a:pt x="1418" y="31"/>
                </a:lnTo>
                <a:lnTo>
                  <a:pt x="1454" y="41"/>
                </a:lnTo>
                <a:lnTo>
                  <a:pt x="1489" y="53"/>
                </a:lnTo>
                <a:lnTo>
                  <a:pt x="1525" y="65"/>
                </a:lnTo>
                <a:lnTo>
                  <a:pt x="1560" y="79"/>
                </a:lnTo>
                <a:lnTo>
                  <a:pt x="1593" y="95"/>
                </a:lnTo>
                <a:lnTo>
                  <a:pt x="1626" y="111"/>
                </a:lnTo>
                <a:lnTo>
                  <a:pt x="1660" y="129"/>
                </a:lnTo>
                <a:lnTo>
                  <a:pt x="1692" y="148"/>
                </a:lnTo>
                <a:lnTo>
                  <a:pt x="1724" y="168"/>
                </a:lnTo>
                <a:lnTo>
                  <a:pt x="1754" y="190"/>
                </a:lnTo>
                <a:lnTo>
                  <a:pt x="1784" y="213"/>
                </a:lnTo>
                <a:lnTo>
                  <a:pt x="1812" y="236"/>
                </a:lnTo>
                <a:lnTo>
                  <a:pt x="1840" y="260"/>
                </a:lnTo>
                <a:lnTo>
                  <a:pt x="1868" y="286"/>
                </a:lnTo>
                <a:lnTo>
                  <a:pt x="1894" y="313"/>
                </a:lnTo>
                <a:lnTo>
                  <a:pt x="1919" y="341"/>
                </a:lnTo>
                <a:lnTo>
                  <a:pt x="1943" y="369"/>
                </a:lnTo>
                <a:lnTo>
                  <a:pt x="1966" y="400"/>
                </a:lnTo>
                <a:lnTo>
                  <a:pt x="1988" y="430"/>
                </a:lnTo>
                <a:lnTo>
                  <a:pt x="2009" y="461"/>
                </a:lnTo>
                <a:lnTo>
                  <a:pt x="2028" y="492"/>
                </a:lnTo>
                <a:lnTo>
                  <a:pt x="2047" y="525"/>
                </a:lnTo>
                <a:lnTo>
                  <a:pt x="2063" y="558"/>
                </a:lnTo>
                <a:lnTo>
                  <a:pt x="2079" y="593"/>
                </a:lnTo>
                <a:lnTo>
                  <a:pt x="2093" y="627"/>
                </a:lnTo>
                <a:lnTo>
                  <a:pt x="2106" y="662"/>
                </a:lnTo>
                <a:lnTo>
                  <a:pt x="2118" y="698"/>
                </a:lnTo>
                <a:lnTo>
                  <a:pt x="2129" y="733"/>
                </a:lnTo>
                <a:lnTo>
                  <a:pt x="2137" y="770"/>
                </a:lnTo>
                <a:lnTo>
                  <a:pt x="2145" y="806"/>
                </a:lnTo>
                <a:lnTo>
                  <a:pt x="2151" y="842"/>
                </a:lnTo>
                <a:lnTo>
                  <a:pt x="2157" y="880"/>
                </a:lnTo>
                <a:lnTo>
                  <a:pt x="2160" y="917"/>
                </a:lnTo>
                <a:lnTo>
                  <a:pt x="2162" y="954"/>
                </a:lnTo>
                <a:lnTo>
                  <a:pt x="2162" y="991"/>
                </a:lnTo>
                <a:lnTo>
                  <a:pt x="2162" y="1028"/>
                </a:lnTo>
                <a:lnTo>
                  <a:pt x="2160" y="1065"/>
                </a:lnTo>
                <a:lnTo>
                  <a:pt x="2157" y="1103"/>
                </a:lnTo>
                <a:lnTo>
                  <a:pt x="2151" y="1139"/>
                </a:lnTo>
                <a:lnTo>
                  <a:pt x="2146" y="1176"/>
                </a:lnTo>
                <a:lnTo>
                  <a:pt x="2137" y="1212"/>
                </a:lnTo>
                <a:lnTo>
                  <a:pt x="2129" y="1247"/>
                </a:lnTo>
                <a:lnTo>
                  <a:pt x="2119" y="1283"/>
                </a:lnTo>
                <a:lnTo>
                  <a:pt x="2107" y="1319"/>
                </a:lnTo>
                <a:lnTo>
                  <a:pt x="2094" y="1353"/>
                </a:lnTo>
                <a:lnTo>
                  <a:pt x="2080" y="1388"/>
                </a:lnTo>
                <a:lnTo>
                  <a:pt x="2065" y="1421"/>
                </a:lnTo>
                <a:lnTo>
                  <a:pt x="2048" y="1453"/>
                </a:lnTo>
                <a:lnTo>
                  <a:pt x="2030" y="1486"/>
                </a:lnTo>
                <a:lnTo>
                  <a:pt x="2011" y="1517"/>
                </a:lnTo>
                <a:lnTo>
                  <a:pt x="1990" y="1547"/>
                </a:lnTo>
                <a:lnTo>
                  <a:pt x="1970" y="1578"/>
                </a:lnTo>
                <a:lnTo>
                  <a:pt x="1947" y="1607"/>
                </a:lnTo>
                <a:lnTo>
                  <a:pt x="1923" y="1635"/>
                </a:lnTo>
                <a:lnTo>
                  <a:pt x="1899" y="1662"/>
                </a:lnTo>
                <a:lnTo>
                  <a:pt x="1874" y="1688"/>
                </a:lnTo>
                <a:lnTo>
                  <a:pt x="1847" y="1713"/>
                </a:lnTo>
                <a:lnTo>
                  <a:pt x="1820" y="1736"/>
                </a:lnTo>
                <a:lnTo>
                  <a:pt x="1792" y="1760"/>
                </a:lnTo>
                <a:lnTo>
                  <a:pt x="1764" y="1782"/>
                </a:lnTo>
                <a:lnTo>
                  <a:pt x="1733" y="1802"/>
                </a:lnTo>
                <a:lnTo>
                  <a:pt x="1703" y="1823"/>
                </a:lnTo>
                <a:lnTo>
                  <a:pt x="1673" y="1841"/>
                </a:lnTo>
                <a:lnTo>
                  <a:pt x="1642" y="1858"/>
                </a:lnTo>
                <a:lnTo>
                  <a:pt x="1609" y="1875"/>
                </a:lnTo>
                <a:lnTo>
                  <a:pt x="1577" y="1890"/>
                </a:lnTo>
                <a:lnTo>
                  <a:pt x="1543" y="1904"/>
                </a:lnTo>
                <a:lnTo>
                  <a:pt x="1510" y="1916"/>
                </a:lnTo>
                <a:lnTo>
                  <a:pt x="1476" y="1928"/>
                </a:lnTo>
                <a:lnTo>
                  <a:pt x="1442" y="1937"/>
                </a:lnTo>
                <a:lnTo>
                  <a:pt x="1407" y="1946"/>
                </a:lnTo>
                <a:lnTo>
                  <a:pt x="1373" y="1953"/>
                </a:lnTo>
                <a:lnTo>
                  <a:pt x="1338" y="1960"/>
                </a:lnTo>
                <a:lnTo>
                  <a:pt x="1304" y="1964"/>
                </a:lnTo>
                <a:lnTo>
                  <a:pt x="1268" y="1969"/>
                </a:lnTo>
                <a:lnTo>
                  <a:pt x="1251" y="1970"/>
                </a:lnTo>
                <a:lnTo>
                  <a:pt x="1233" y="1971"/>
                </a:lnTo>
                <a:lnTo>
                  <a:pt x="1215" y="1972"/>
                </a:lnTo>
                <a:lnTo>
                  <a:pt x="1198" y="1972"/>
                </a:lnTo>
                <a:lnTo>
                  <a:pt x="1180" y="1972"/>
                </a:lnTo>
                <a:lnTo>
                  <a:pt x="1176" y="1972"/>
                </a:lnTo>
                <a:lnTo>
                  <a:pt x="1173" y="1972"/>
                </a:lnTo>
                <a:lnTo>
                  <a:pt x="1170" y="1972"/>
                </a:lnTo>
                <a:lnTo>
                  <a:pt x="1162" y="1972"/>
                </a:lnTo>
                <a:lnTo>
                  <a:pt x="1146" y="1971"/>
                </a:lnTo>
                <a:lnTo>
                  <a:pt x="1138" y="1971"/>
                </a:lnTo>
                <a:lnTo>
                  <a:pt x="1129" y="1971"/>
                </a:lnTo>
                <a:lnTo>
                  <a:pt x="1120" y="1970"/>
                </a:lnTo>
                <a:lnTo>
                  <a:pt x="1110" y="1969"/>
                </a:lnTo>
                <a:lnTo>
                  <a:pt x="1101" y="1968"/>
                </a:lnTo>
                <a:lnTo>
                  <a:pt x="1091" y="1968"/>
                </a:lnTo>
                <a:lnTo>
                  <a:pt x="1056" y="1962"/>
                </a:lnTo>
                <a:lnTo>
                  <a:pt x="1021" y="1956"/>
                </a:lnTo>
                <a:lnTo>
                  <a:pt x="1012" y="1953"/>
                </a:lnTo>
                <a:lnTo>
                  <a:pt x="1003" y="1951"/>
                </a:lnTo>
                <a:lnTo>
                  <a:pt x="995" y="1949"/>
                </a:lnTo>
                <a:lnTo>
                  <a:pt x="986" y="1947"/>
                </a:lnTo>
                <a:lnTo>
                  <a:pt x="951" y="1937"/>
                </a:lnTo>
                <a:lnTo>
                  <a:pt x="918" y="1926"/>
                </a:lnTo>
                <a:lnTo>
                  <a:pt x="886" y="1914"/>
                </a:lnTo>
                <a:lnTo>
                  <a:pt x="853" y="1899"/>
                </a:lnTo>
                <a:lnTo>
                  <a:pt x="822" y="1883"/>
                </a:lnTo>
                <a:lnTo>
                  <a:pt x="792" y="1867"/>
                </a:lnTo>
                <a:lnTo>
                  <a:pt x="761" y="1849"/>
                </a:lnTo>
                <a:lnTo>
                  <a:pt x="732" y="1829"/>
                </a:lnTo>
                <a:lnTo>
                  <a:pt x="705" y="1808"/>
                </a:lnTo>
                <a:lnTo>
                  <a:pt x="678" y="1786"/>
                </a:lnTo>
                <a:lnTo>
                  <a:pt x="652" y="1763"/>
                </a:lnTo>
                <a:lnTo>
                  <a:pt x="627" y="1740"/>
                </a:lnTo>
                <a:lnTo>
                  <a:pt x="605" y="1714"/>
                </a:lnTo>
                <a:lnTo>
                  <a:pt x="582" y="1688"/>
                </a:lnTo>
                <a:lnTo>
                  <a:pt x="562" y="1661"/>
                </a:lnTo>
                <a:lnTo>
                  <a:pt x="542" y="1634"/>
                </a:lnTo>
                <a:lnTo>
                  <a:pt x="524" y="1605"/>
                </a:lnTo>
                <a:lnTo>
                  <a:pt x="507" y="1576"/>
                </a:lnTo>
                <a:lnTo>
                  <a:pt x="490" y="1545"/>
                </a:lnTo>
                <a:lnTo>
                  <a:pt x="476" y="1515"/>
                </a:lnTo>
                <a:lnTo>
                  <a:pt x="463" y="1485"/>
                </a:lnTo>
                <a:lnTo>
                  <a:pt x="451" y="1453"/>
                </a:lnTo>
                <a:lnTo>
                  <a:pt x="442" y="1421"/>
                </a:lnTo>
                <a:lnTo>
                  <a:pt x="433" y="1390"/>
                </a:lnTo>
                <a:lnTo>
                  <a:pt x="426" y="1357"/>
                </a:lnTo>
                <a:lnTo>
                  <a:pt x="420" y="1325"/>
                </a:lnTo>
                <a:lnTo>
                  <a:pt x="416" y="1293"/>
                </a:lnTo>
                <a:lnTo>
                  <a:pt x="413" y="1260"/>
                </a:lnTo>
                <a:lnTo>
                  <a:pt x="411" y="1252"/>
                </a:lnTo>
                <a:lnTo>
                  <a:pt x="411" y="1244"/>
                </a:lnTo>
                <a:lnTo>
                  <a:pt x="411" y="1235"/>
                </a:lnTo>
                <a:lnTo>
                  <a:pt x="411" y="1228"/>
                </a:lnTo>
                <a:lnTo>
                  <a:pt x="410" y="1212"/>
                </a:lnTo>
                <a:lnTo>
                  <a:pt x="410" y="1203"/>
                </a:lnTo>
                <a:lnTo>
                  <a:pt x="410" y="1199"/>
                </a:lnTo>
                <a:lnTo>
                  <a:pt x="410" y="1195"/>
                </a:lnTo>
                <a:lnTo>
                  <a:pt x="411" y="1193"/>
                </a:lnTo>
                <a:lnTo>
                  <a:pt x="413" y="1164"/>
                </a:lnTo>
                <a:lnTo>
                  <a:pt x="413" y="1157"/>
                </a:lnTo>
                <a:lnTo>
                  <a:pt x="414" y="1148"/>
                </a:lnTo>
                <a:lnTo>
                  <a:pt x="415" y="1139"/>
                </a:lnTo>
                <a:lnTo>
                  <a:pt x="415" y="1132"/>
                </a:lnTo>
                <a:lnTo>
                  <a:pt x="419" y="1099"/>
                </a:lnTo>
                <a:lnTo>
                  <a:pt x="424" y="1068"/>
                </a:lnTo>
                <a:lnTo>
                  <a:pt x="431" y="1037"/>
                </a:lnTo>
                <a:lnTo>
                  <a:pt x="438" y="1005"/>
                </a:lnTo>
                <a:lnTo>
                  <a:pt x="448" y="976"/>
                </a:lnTo>
                <a:lnTo>
                  <a:pt x="458" y="946"/>
                </a:lnTo>
                <a:lnTo>
                  <a:pt x="470" y="917"/>
                </a:lnTo>
                <a:lnTo>
                  <a:pt x="483" y="889"/>
                </a:lnTo>
                <a:lnTo>
                  <a:pt x="497" y="862"/>
                </a:lnTo>
                <a:lnTo>
                  <a:pt x="512" y="835"/>
                </a:lnTo>
                <a:lnTo>
                  <a:pt x="528" y="809"/>
                </a:lnTo>
                <a:lnTo>
                  <a:pt x="545" y="783"/>
                </a:lnTo>
                <a:lnTo>
                  <a:pt x="563" y="759"/>
                </a:lnTo>
                <a:lnTo>
                  <a:pt x="582" y="735"/>
                </a:lnTo>
                <a:lnTo>
                  <a:pt x="602" y="713"/>
                </a:lnTo>
                <a:lnTo>
                  <a:pt x="622" y="691"/>
                </a:lnTo>
                <a:lnTo>
                  <a:pt x="643" y="671"/>
                </a:lnTo>
                <a:lnTo>
                  <a:pt x="665" y="651"/>
                </a:lnTo>
                <a:lnTo>
                  <a:pt x="688" y="632"/>
                </a:lnTo>
                <a:lnTo>
                  <a:pt x="711" y="614"/>
                </a:lnTo>
                <a:lnTo>
                  <a:pt x="734" y="597"/>
                </a:lnTo>
                <a:lnTo>
                  <a:pt x="758" y="582"/>
                </a:lnTo>
                <a:lnTo>
                  <a:pt x="783" y="567"/>
                </a:lnTo>
                <a:lnTo>
                  <a:pt x="808" y="554"/>
                </a:lnTo>
                <a:lnTo>
                  <a:pt x="833" y="541"/>
                </a:lnTo>
                <a:lnTo>
                  <a:pt x="859" y="529"/>
                </a:lnTo>
                <a:lnTo>
                  <a:pt x="885" y="518"/>
                </a:lnTo>
                <a:lnTo>
                  <a:pt x="910" y="510"/>
                </a:lnTo>
                <a:lnTo>
                  <a:pt x="937" y="501"/>
                </a:lnTo>
                <a:lnTo>
                  <a:pt x="963" y="493"/>
                </a:lnTo>
                <a:lnTo>
                  <a:pt x="990" y="487"/>
                </a:lnTo>
                <a:lnTo>
                  <a:pt x="1016" y="482"/>
                </a:lnTo>
                <a:lnTo>
                  <a:pt x="1043" y="477"/>
                </a:lnTo>
                <a:lnTo>
                  <a:pt x="1069" y="474"/>
                </a:lnTo>
                <a:lnTo>
                  <a:pt x="1096" y="471"/>
                </a:lnTo>
                <a:lnTo>
                  <a:pt x="1122" y="470"/>
                </a:lnTo>
                <a:lnTo>
                  <a:pt x="1135" y="470"/>
                </a:lnTo>
                <a:lnTo>
                  <a:pt x="1148" y="470"/>
                </a:lnTo>
                <a:lnTo>
                  <a:pt x="1161" y="470"/>
                </a:lnTo>
                <a:lnTo>
                  <a:pt x="1173" y="470"/>
                </a:lnTo>
                <a:lnTo>
                  <a:pt x="1187" y="470"/>
                </a:lnTo>
                <a:lnTo>
                  <a:pt x="1200" y="471"/>
                </a:lnTo>
                <a:lnTo>
                  <a:pt x="1213" y="472"/>
                </a:lnTo>
                <a:lnTo>
                  <a:pt x="1226" y="473"/>
                </a:lnTo>
                <a:lnTo>
                  <a:pt x="1251" y="475"/>
                </a:lnTo>
                <a:lnTo>
                  <a:pt x="1275" y="479"/>
                </a:lnTo>
                <a:lnTo>
                  <a:pt x="1300" y="484"/>
                </a:lnTo>
                <a:lnTo>
                  <a:pt x="1325" y="489"/>
                </a:lnTo>
                <a:lnTo>
                  <a:pt x="1337" y="492"/>
                </a:lnTo>
                <a:lnTo>
                  <a:pt x="1349" y="496"/>
                </a:lnTo>
                <a:lnTo>
                  <a:pt x="1361" y="499"/>
                </a:lnTo>
                <a:lnTo>
                  <a:pt x="1373" y="503"/>
                </a:lnTo>
                <a:lnTo>
                  <a:pt x="1385" y="506"/>
                </a:lnTo>
                <a:lnTo>
                  <a:pt x="1396" y="511"/>
                </a:lnTo>
                <a:lnTo>
                  <a:pt x="1407" y="515"/>
                </a:lnTo>
                <a:lnTo>
                  <a:pt x="1419" y="519"/>
                </a:lnTo>
                <a:lnTo>
                  <a:pt x="1442" y="528"/>
                </a:lnTo>
                <a:lnTo>
                  <a:pt x="1463" y="539"/>
                </a:lnTo>
                <a:lnTo>
                  <a:pt x="1485" y="550"/>
                </a:lnTo>
                <a:lnTo>
                  <a:pt x="1506" y="560"/>
                </a:lnTo>
                <a:lnTo>
                  <a:pt x="1526" y="573"/>
                </a:lnTo>
                <a:lnTo>
                  <a:pt x="1545" y="586"/>
                </a:lnTo>
                <a:lnTo>
                  <a:pt x="1565" y="600"/>
                </a:lnTo>
                <a:lnTo>
                  <a:pt x="1582" y="616"/>
                </a:lnTo>
                <a:lnTo>
                  <a:pt x="1592" y="623"/>
                </a:lnTo>
                <a:lnTo>
                  <a:pt x="1601" y="631"/>
                </a:lnTo>
                <a:lnTo>
                  <a:pt x="1608" y="639"/>
                </a:lnTo>
                <a:lnTo>
                  <a:pt x="1617" y="648"/>
                </a:lnTo>
                <a:lnTo>
                  <a:pt x="1624" y="655"/>
                </a:lnTo>
                <a:lnTo>
                  <a:pt x="1633" y="664"/>
                </a:lnTo>
                <a:lnTo>
                  <a:pt x="1641" y="673"/>
                </a:lnTo>
                <a:lnTo>
                  <a:pt x="1647" y="681"/>
                </a:lnTo>
                <a:lnTo>
                  <a:pt x="1653" y="690"/>
                </a:lnTo>
                <a:lnTo>
                  <a:pt x="1661" y="700"/>
                </a:lnTo>
                <a:lnTo>
                  <a:pt x="1668" y="708"/>
                </a:lnTo>
                <a:lnTo>
                  <a:pt x="1670" y="711"/>
                </a:lnTo>
                <a:lnTo>
                  <a:pt x="1671" y="712"/>
                </a:lnTo>
                <a:lnTo>
                  <a:pt x="1672" y="715"/>
                </a:lnTo>
                <a:lnTo>
                  <a:pt x="1675" y="719"/>
                </a:lnTo>
                <a:lnTo>
                  <a:pt x="1680" y="728"/>
                </a:lnTo>
                <a:lnTo>
                  <a:pt x="1686" y="736"/>
                </a:lnTo>
                <a:lnTo>
                  <a:pt x="1691" y="745"/>
                </a:lnTo>
                <a:lnTo>
                  <a:pt x="1696" y="754"/>
                </a:lnTo>
                <a:lnTo>
                  <a:pt x="1706" y="774"/>
                </a:lnTo>
                <a:lnTo>
                  <a:pt x="1716" y="795"/>
                </a:lnTo>
                <a:lnTo>
                  <a:pt x="1724" y="815"/>
                </a:lnTo>
                <a:lnTo>
                  <a:pt x="1731" y="836"/>
                </a:lnTo>
                <a:lnTo>
                  <a:pt x="1737" y="856"/>
                </a:lnTo>
                <a:lnTo>
                  <a:pt x="1741" y="877"/>
                </a:lnTo>
                <a:lnTo>
                  <a:pt x="1745" y="897"/>
                </a:lnTo>
                <a:lnTo>
                  <a:pt x="1749" y="918"/>
                </a:lnTo>
                <a:lnTo>
                  <a:pt x="1751" y="938"/>
                </a:lnTo>
                <a:lnTo>
                  <a:pt x="1752" y="959"/>
                </a:lnTo>
                <a:lnTo>
                  <a:pt x="1752" y="979"/>
                </a:lnTo>
                <a:lnTo>
                  <a:pt x="1751" y="1000"/>
                </a:lnTo>
                <a:lnTo>
                  <a:pt x="1750" y="1019"/>
                </a:lnTo>
                <a:lnTo>
                  <a:pt x="1746" y="1039"/>
                </a:lnTo>
                <a:lnTo>
                  <a:pt x="1743" y="1058"/>
                </a:lnTo>
                <a:lnTo>
                  <a:pt x="1739" y="1077"/>
                </a:lnTo>
                <a:lnTo>
                  <a:pt x="1734" y="1095"/>
                </a:lnTo>
                <a:lnTo>
                  <a:pt x="1729" y="1113"/>
                </a:lnTo>
                <a:lnTo>
                  <a:pt x="1724" y="1132"/>
                </a:lnTo>
                <a:lnTo>
                  <a:pt x="1717" y="1149"/>
                </a:lnTo>
                <a:lnTo>
                  <a:pt x="1714" y="1158"/>
                </a:lnTo>
                <a:lnTo>
                  <a:pt x="1711" y="1166"/>
                </a:lnTo>
                <a:lnTo>
                  <a:pt x="1706" y="1175"/>
                </a:lnTo>
                <a:lnTo>
                  <a:pt x="1702" y="1184"/>
                </a:lnTo>
                <a:lnTo>
                  <a:pt x="1701" y="1186"/>
                </a:lnTo>
                <a:lnTo>
                  <a:pt x="1700" y="1188"/>
                </a:lnTo>
                <a:lnTo>
                  <a:pt x="1699" y="1190"/>
                </a:lnTo>
                <a:lnTo>
                  <a:pt x="1697" y="1193"/>
                </a:lnTo>
                <a:lnTo>
                  <a:pt x="1692" y="1200"/>
                </a:lnTo>
                <a:lnTo>
                  <a:pt x="1688" y="1207"/>
                </a:lnTo>
                <a:lnTo>
                  <a:pt x="1684" y="1214"/>
                </a:lnTo>
                <a:lnTo>
                  <a:pt x="1680" y="1221"/>
                </a:lnTo>
                <a:lnTo>
                  <a:pt x="1675" y="1228"/>
                </a:lnTo>
                <a:lnTo>
                  <a:pt x="1670" y="1235"/>
                </a:lnTo>
                <a:lnTo>
                  <a:pt x="1664" y="1243"/>
                </a:lnTo>
                <a:lnTo>
                  <a:pt x="1653" y="1258"/>
                </a:lnTo>
                <a:lnTo>
                  <a:pt x="1643" y="1271"/>
                </a:lnTo>
                <a:lnTo>
                  <a:pt x="1631" y="1284"/>
                </a:lnTo>
                <a:lnTo>
                  <a:pt x="1620" y="1296"/>
                </a:lnTo>
                <a:lnTo>
                  <a:pt x="1607" y="1308"/>
                </a:lnTo>
                <a:lnTo>
                  <a:pt x="1595" y="1319"/>
                </a:lnTo>
                <a:lnTo>
                  <a:pt x="1570" y="1339"/>
                </a:lnTo>
                <a:lnTo>
                  <a:pt x="1544" y="1358"/>
                </a:lnTo>
                <a:lnTo>
                  <a:pt x="1531" y="1366"/>
                </a:lnTo>
                <a:lnTo>
                  <a:pt x="1518" y="1375"/>
                </a:lnTo>
                <a:lnTo>
                  <a:pt x="1506" y="1381"/>
                </a:lnTo>
                <a:lnTo>
                  <a:pt x="1491" y="1388"/>
                </a:lnTo>
                <a:lnTo>
                  <a:pt x="1466" y="1401"/>
                </a:lnTo>
                <a:lnTo>
                  <a:pt x="1440" y="1411"/>
                </a:lnTo>
                <a:lnTo>
                  <a:pt x="1413" y="1420"/>
                </a:lnTo>
                <a:lnTo>
                  <a:pt x="1388" y="1426"/>
                </a:lnTo>
                <a:lnTo>
                  <a:pt x="1362" y="1432"/>
                </a:lnTo>
                <a:lnTo>
                  <a:pt x="1338" y="1436"/>
                </a:lnTo>
                <a:lnTo>
                  <a:pt x="1313" y="1438"/>
                </a:lnTo>
                <a:lnTo>
                  <a:pt x="1291" y="1441"/>
                </a:lnTo>
                <a:lnTo>
                  <a:pt x="1269" y="1441"/>
                </a:lnTo>
                <a:lnTo>
                  <a:pt x="1247" y="1441"/>
                </a:lnTo>
                <a:lnTo>
                  <a:pt x="1227" y="1439"/>
                </a:lnTo>
                <a:lnTo>
                  <a:pt x="1209" y="1437"/>
                </a:lnTo>
                <a:lnTo>
                  <a:pt x="1173" y="1432"/>
                </a:lnTo>
                <a:lnTo>
                  <a:pt x="1143" y="1425"/>
                </a:lnTo>
                <a:lnTo>
                  <a:pt x="1117" y="1418"/>
                </a:lnTo>
                <a:lnTo>
                  <a:pt x="1096" y="1411"/>
                </a:lnTo>
                <a:lnTo>
                  <a:pt x="1079" y="1406"/>
                </a:lnTo>
                <a:lnTo>
                  <a:pt x="1067" y="1401"/>
                </a:lnTo>
                <a:lnTo>
                  <a:pt x="1061" y="1398"/>
                </a:lnTo>
                <a:lnTo>
                  <a:pt x="1058" y="1397"/>
                </a:lnTo>
                <a:lnTo>
                  <a:pt x="1044" y="1391"/>
                </a:lnTo>
                <a:lnTo>
                  <a:pt x="1030" y="1383"/>
                </a:lnTo>
                <a:lnTo>
                  <a:pt x="1018" y="1375"/>
                </a:lnTo>
                <a:lnTo>
                  <a:pt x="1008" y="1366"/>
                </a:lnTo>
                <a:lnTo>
                  <a:pt x="997" y="1356"/>
                </a:lnTo>
                <a:lnTo>
                  <a:pt x="988" y="1347"/>
                </a:lnTo>
                <a:lnTo>
                  <a:pt x="981" y="1337"/>
                </a:lnTo>
                <a:lnTo>
                  <a:pt x="974" y="1326"/>
                </a:lnTo>
                <a:lnTo>
                  <a:pt x="969" y="1315"/>
                </a:lnTo>
                <a:lnTo>
                  <a:pt x="964" y="1303"/>
                </a:lnTo>
                <a:lnTo>
                  <a:pt x="961" y="1293"/>
                </a:lnTo>
                <a:lnTo>
                  <a:pt x="959" y="1281"/>
                </a:lnTo>
                <a:lnTo>
                  <a:pt x="959" y="1269"/>
                </a:lnTo>
                <a:lnTo>
                  <a:pt x="960" y="1257"/>
                </a:lnTo>
                <a:lnTo>
                  <a:pt x="962" y="1245"/>
                </a:lnTo>
                <a:lnTo>
                  <a:pt x="966" y="1233"/>
                </a:lnTo>
                <a:lnTo>
                  <a:pt x="971" y="1222"/>
                </a:lnTo>
                <a:lnTo>
                  <a:pt x="976" y="1212"/>
                </a:lnTo>
                <a:lnTo>
                  <a:pt x="983" y="1202"/>
                </a:lnTo>
                <a:lnTo>
                  <a:pt x="990" y="1193"/>
                </a:lnTo>
                <a:lnTo>
                  <a:pt x="999" y="1185"/>
                </a:lnTo>
                <a:lnTo>
                  <a:pt x="1008" y="1178"/>
                </a:lnTo>
                <a:lnTo>
                  <a:pt x="1016" y="1172"/>
                </a:lnTo>
                <a:lnTo>
                  <a:pt x="1026" y="1166"/>
                </a:lnTo>
                <a:lnTo>
                  <a:pt x="1037" y="1162"/>
                </a:lnTo>
                <a:lnTo>
                  <a:pt x="1048" y="1159"/>
                </a:lnTo>
                <a:lnTo>
                  <a:pt x="1058" y="1157"/>
                </a:lnTo>
                <a:lnTo>
                  <a:pt x="1069" y="1155"/>
                </a:lnTo>
                <a:lnTo>
                  <a:pt x="1081" y="1157"/>
                </a:lnTo>
                <a:lnTo>
                  <a:pt x="1093" y="1158"/>
                </a:lnTo>
                <a:lnTo>
                  <a:pt x="1105" y="1160"/>
                </a:lnTo>
                <a:lnTo>
                  <a:pt x="1116" y="1164"/>
                </a:lnTo>
                <a:lnTo>
                  <a:pt x="1124" y="1167"/>
                </a:lnTo>
                <a:lnTo>
                  <a:pt x="1134" y="1174"/>
                </a:lnTo>
                <a:lnTo>
                  <a:pt x="1145" y="1181"/>
                </a:lnTo>
                <a:lnTo>
                  <a:pt x="1155" y="1190"/>
                </a:lnTo>
                <a:lnTo>
                  <a:pt x="1176" y="1207"/>
                </a:lnTo>
                <a:lnTo>
                  <a:pt x="1193" y="12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4781353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EC5F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  <p:grpSp>
        <p:nvGrpSpPr>
          <p:cNvPr id="73" name="Agrupar 72">
            <a:extLst>
              <a:ext uri="{FF2B5EF4-FFF2-40B4-BE49-F238E27FC236}">
                <a16:creationId xmlns:a16="http://schemas.microsoft.com/office/drawing/2014/main" id="{C164F3F3-D689-46B5-9651-726F314364A6}"/>
              </a:ext>
            </a:extLst>
          </p:cNvPr>
          <p:cNvGrpSpPr/>
          <p:nvPr userDrawn="1"/>
        </p:nvGrpSpPr>
        <p:grpSpPr>
          <a:xfrm>
            <a:off x="219080" y="-3015"/>
            <a:ext cx="7311619" cy="6858002"/>
            <a:chOff x="4888861" y="-2"/>
            <a:chExt cx="7311619" cy="6858002"/>
          </a:xfrm>
        </p:grpSpPr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9E9DB596-0CA8-40E5-B7CD-48D3495DD753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D70DCECA-260E-4BB6-B3C3-2A70AD5B9721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EC5F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DE703992-7399-4A2B-B8EB-D2F39EDA2E6F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1392273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Layout Personalizado">
    <p:bg>
      <p:bgPr>
        <a:solidFill>
          <a:srgbClr val="CD06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00474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F3796EBE-0A9B-4911-A3BF-976A76E0A472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EBB190D2-4BAC-44D0-88F6-DAFE0A26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B8C18112-ACB0-4699-B705-BB847CFFE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4B8B71F4-E814-443F-A6F0-9EFD2040BB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3F771247-DE5D-419C-B553-DFA0396E9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49937DE9-D574-4032-BE0B-394BAA9A2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44288A73-8B59-47C8-9382-882A9270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8E9213C9-D4F3-40E6-BADF-CA1F0014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4BF09817-353C-4C6E-8C4C-0476EAA8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210BA332-7FEA-4C2E-8D0B-671D685E0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256064A9-480E-49C5-A17F-16012D98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45BEBEFA-ED11-482F-A677-1DBD2654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717D5983-9F7D-440F-8B07-A7AB6CC9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0C8540A3-65FC-4F25-8E27-568C329FC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77C17E67-79F3-40D2-8F2A-7AABB68B9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CEC5B730-069E-44EE-A4FE-A6B858696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7EA15149-BB2B-4AB7-9FB1-82D946D0B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54D80F5E-71D6-41C8-A247-D386A2E76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9D0997BC-CCDC-4A0F-A65A-75393B44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576B9A3C-A043-457D-BAC1-F14007A8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53E78519-F8AC-4623-9F8A-9043D7C566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7B425729-7158-4600-8617-45877BCA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77FF2B82-7A6B-4035-BCD6-4A62D31D9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FFA95DF3-640C-4541-8991-469D93E11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6C2AEEA5-D74C-465F-9F92-B37FD61FD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C9CDBF41-18BB-4A06-9612-873CAEF79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2D30B044-D2E7-4E03-80B1-353713196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25D45F98-C6C8-4C0A-8973-77AE28B71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F771D21E-CB5C-4086-8B81-3F254A51CB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68868DCC-BECC-4123-88CB-6A75EE6A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02674749-39EB-447D-AF41-8DA721A39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1660692A-EE50-45C8-B36E-2EF7422455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0A4FD49E-DCD3-4040-A623-6AF930712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2A30E003-C8E1-4B7E-88F6-E586A68CB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851720F8-2A29-48C7-AF46-CC9D62810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763F1CC6-0104-40F2-80A4-2BB8A3F02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3171A849-F259-410D-8E20-6B23B3CF49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6E5CBA61-F6BB-493C-AF2F-3E6090B8F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410405C6-3641-44EA-AA24-4D394E0626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36CB7E20-383D-4799-8133-5E4DA7A80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C67BADA5-287E-4149-9E4E-4B193D849F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3EDEF9F0-3FC7-4D7A-8E7E-4263BEC14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FBB21F9B-1CA6-4FBA-8B23-8F730499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4334B93C-04ED-4D2F-B9D8-D281459A55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5A071AAB-1625-4E39-AADF-80FFA2CEC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F552E065-784F-499F-BD00-2E5A3D1ACE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A75106D2-B74A-4915-A551-198212CB5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5537CEC9-B44B-4FD4-B5FC-09CDDD650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91050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00474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00474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3183098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00474C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00474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2251625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299570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31259E27-E31F-4351-A4A2-4A1D03A705E9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8" name="Freeform 61">
              <a:extLst>
                <a:ext uri="{FF2B5EF4-FFF2-40B4-BE49-F238E27FC236}">
                  <a16:creationId xmlns:a16="http://schemas.microsoft.com/office/drawing/2014/main" id="{D8FCBBCB-01C8-494D-94A1-35420AD3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2">
              <a:extLst>
                <a:ext uri="{FF2B5EF4-FFF2-40B4-BE49-F238E27FC236}">
                  <a16:creationId xmlns:a16="http://schemas.microsoft.com/office/drawing/2014/main" id="{9A9D9069-B590-4055-A573-B00AEAC6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3">
              <a:extLst>
                <a:ext uri="{FF2B5EF4-FFF2-40B4-BE49-F238E27FC236}">
                  <a16:creationId xmlns:a16="http://schemas.microsoft.com/office/drawing/2014/main" id="{43DBD18A-4524-4657-BDE6-DF2CC0714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4">
              <a:extLst>
                <a:ext uri="{FF2B5EF4-FFF2-40B4-BE49-F238E27FC236}">
                  <a16:creationId xmlns:a16="http://schemas.microsoft.com/office/drawing/2014/main" id="{276F7EC1-FD61-491A-9B0A-96C90F06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5">
              <a:extLst>
                <a:ext uri="{FF2B5EF4-FFF2-40B4-BE49-F238E27FC236}">
                  <a16:creationId xmlns:a16="http://schemas.microsoft.com/office/drawing/2014/main" id="{39293361-AAB0-46A8-BBA7-A0B420359C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6">
              <a:extLst>
                <a:ext uri="{FF2B5EF4-FFF2-40B4-BE49-F238E27FC236}">
                  <a16:creationId xmlns:a16="http://schemas.microsoft.com/office/drawing/2014/main" id="{0B9B4AF1-ACAA-4C37-9F14-82A371360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7">
              <a:extLst>
                <a:ext uri="{FF2B5EF4-FFF2-40B4-BE49-F238E27FC236}">
                  <a16:creationId xmlns:a16="http://schemas.microsoft.com/office/drawing/2014/main" id="{FB833383-4FC6-4D5E-9850-793C68AE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68">
              <a:extLst>
                <a:ext uri="{FF2B5EF4-FFF2-40B4-BE49-F238E27FC236}">
                  <a16:creationId xmlns:a16="http://schemas.microsoft.com/office/drawing/2014/main" id="{C1C1D34C-1C44-4B92-B1C3-CB0BABDF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69">
              <a:extLst>
                <a:ext uri="{FF2B5EF4-FFF2-40B4-BE49-F238E27FC236}">
                  <a16:creationId xmlns:a16="http://schemas.microsoft.com/office/drawing/2014/main" id="{B557D7B4-1A16-4175-988F-456C80FCD2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0">
              <a:extLst>
                <a:ext uri="{FF2B5EF4-FFF2-40B4-BE49-F238E27FC236}">
                  <a16:creationId xmlns:a16="http://schemas.microsoft.com/office/drawing/2014/main" id="{9D2948C2-2933-45F1-A038-4DDB2B91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1">
              <a:extLst>
                <a:ext uri="{FF2B5EF4-FFF2-40B4-BE49-F238E27FC236}">
                  <a16:creationId xmlns:a16="http://schemas.microsoft.com/office/drawing/2014/main" id="{4D7D36A5-50DE-491E-8299-D77E9850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2">
              <a:extLst>
                <a:ext uri="{FF2B5EF4-FFF2-40B4-BE49-F238E27FC236}">
                  <a16:creationId xmlns:a16="http://schemas.microsoft.com/office/drawing/2014/main" id="{2C51378E-9814-41F2-94C9-1DA324FE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3">
              <a:extLst>
                <a:ext uri="{FF2B5EF4-FFF2-40B4-BE49-F238E27FC236}">
                  <a16:creationId xmlns:a16="http://schemas.microsoft.com/office/drawing/2014/main" id="{A6973FC7-3109-4EBA-AA8A-B3FC8ACD6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4">
              <a:extLst>
                <a:ext uri="{FF2B5EF4-FFF2-40B4-BE49-F238E27FC236}">
                  <a16:creationId xmlns:a16="http://schemas.microsoft.com/office/drawing/2014/main" id="{605DF33B-81B7-4C69-A9F3-EEF0CE30B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5">
              <a:extLst>
                <a:ext uri="{FF2B5EF4-FFF2-40B4-BE49-F238E27FC236}">
                  <a16:creationId xmlns:a16="http://schemas.microsoft.com/office/drawing/2014/main" id="{A45576E3-12DE-424C-B717-974856D18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6">
              <a:extLst>
                <a:ext uri="{FF2B5EF4-FFF2-40B4-BE49-F238E27FC236}">
                  <a16:creationId xmlns:a16="http://schemas.microsoft.com/office/drawing/2014/main" id="{479BD26E-48FC-45C1-9BDA-2F532CB58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623F8D94-5570-4FC8-915C-398877DC3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DF0CDFC8-C262-4A75-AF7B-1A25FE66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50BBA020-87E9-4B89-9FF3-41F3CA1B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40D8906A-B8C9-4A4E-8316-2311FD26DD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D1429195-6356-4B51-8846-D9CF5966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6838E4DE-A82F-44E0-9CEE-F6298E825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1F5B87A4-0F88-4628-A121-9F19342AB2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76365986-6F75-493B-8B90-D1786011B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34A8FF84-9EAD-4468-BC52-F6D13EAF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71C1D9D4-2429-44EB-980B-ED514B06B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6207808D-95FD-416A-941C-EB6961BED9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88">
              <a:extLst>
                <a:ext uri="{FF2B5EF4-FFF2-40B4-BE49-F238E27FC236}">
                  <a16:creationId xmlns:a16="http://schemas.microsoft.com/office/drawing/2014/main" id="{04598D04-A678-47E2-877D-0C8BFF928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89">
              <a:extLst>
                <a:ext uri="{FF2B5EF4-FFF2-40B4-BE49-F238E27FC236}">
                  <a16:creationId xmlns:a16="http://schemas.microsoft.com/office/drawing/2014/main" id="{B1ECE82C-6D60-4BD4-B4B8-8578F7C0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0">
              <a:extLst>
                <a:ext uri="{FF2B5EF4-FFF2-40B4-BE49-F238E27FC236}">
                  <a16:creationId xmlns:a16="http://schemas.microsoft.com/office/drawing/2014/main" id="{661CD765-E876-45F0-8865-21A7A362F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1">
              <a:extLst>
                <a:ext uri="{FF2B5EF4-FFF2-40B4-BE49-F238E27FC236}">
                  <a16:creationId xmlns:a16="http://schemas.microsoft.com/office/drawing/2014/main" id="{F2999194-3A3C-4816-9D4C-F37C84A9B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2">
              <a:extLst>
                <a:ext uri="{FF2B5EF4-FFF2-40B4-BE49-F238E27FC236}">
                  <a16:creationId xmlns:a16="http://schemas.microsoft.com/office/drawing/2014/main" id="{2972D1F4-AD4D-418B-940F-7819AA018D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3">
              <a:extLst>
                <a:ext uri="{FF2B5EF4-FFF2-40B4-BE49-F238E27FC236}">
                  <a16:creationId xmlns:a16="http://schemas.microsoft.com/office/drawing/2014/main" id="{CD9B2D87-A04B-4785-B9C0-8062567F69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4">
              <a:extLst>
                <a:ext uri="{FF2B5EF4-FFF2-40B4-BE49-F238E27FC236}">
                  <a16:creationId xmlns:a16="http://schemas.microsoft.com/office/drawing/2014/main" id="{897E5FDB-CF32-4E8B-A873-B69399ACF6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5">
              <a:extLst>
                <a:ext uri="{FF2B5EF4-FFF2-40B4-BE49-F238E27FC236}">
                  <a16:creationId xmlns:a16="http://schemas.microsoft.com/office/drawing/2014/main" id="{7F434573-C62E-4803-9BE8-A3360A9C32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6">
              <a:extLst>
                <a:ext uri="{FF2B5EF4-FFF2-40B4-BE49-F238E27FC236}">
                  <a16:creationId xmlns:a16="http://schemas.microsoft.com/office/drawing/2014/main" id="{1A94C8F5-D982-4941-BA87-27BCB12FB7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7088C0B9-B69A-424E-ADAC-9842B787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44EDF01E-600D-447E-A883-0EE802848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21E676D4-E87F-4913-8632-416F453BE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87C2C243-4714-434C-A0B9-404371B7D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075AFE1E-B0C8-412A-B3E6-6CA79696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14276BB9-4F71-4C81-A23E-6A99C4F1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135544B5-96F6-4DEE-BF46-3A6DDD55A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E0A9F983-1397-4739-A615-9B334459E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5">
              <a:extLst>
                <a:ext uri="{FF2B5EF4-FFF2-40B4-BE49-F238E27FC236}">
                  <a16:creationId xmlns:a16="http://schemas.microsoft.com/office/drawing/2014/main" id="{1AC32291-70F7-490F-A1AF-CD170669D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106">
              <a:extLst>
                <a:ext uri="{FF2B5EF4-FFF2-40B4-BE49-F238E27FC236}">
                  <a16:creationId xmlns:a16="http://schemas.microsoft.com/office/drawing/2014/main" id="{5EA9E47A-B931-4D9B-9502-C1B23FFE8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107">
              <a:extLst>
                <a:ext uri="{FF2B5EF4-FFF2-40B4-BE49-F238E27FC236}">
                  <a16:creationId xmlns:a16="http://schemas.microsoft.com/office/drawing/2014/main" id="{1A48EB7A-E73D-4B0E-8C3F-2D27AB54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423460259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299570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92788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33DF3BA6-DDA9-41B5-A6EA-E6F32BBDCE13}"/>
              </a:ext>
            </a:extLst>
          </p:cNvPr>
          <p:cNvGrpSpPr/>
          <p:nvPr userDrawn="1"/>
        </p:nvGrpSpPr>
        <p:grpSpPr>
          <a:xfrm>
            <a:off x="4888861" y="-2"/>
            <a:ext cx="7311619" cy="6858002"/>
            <a:chOff x="4888861" y="-2"/>
            <a:chExt cx="7311619" cy="6858002"/>
          </a:xfrm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F95FDCB-CFAC-4C7A-B138-FA23F579B786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5" name="Forma Livre: Forma 4">
              <a:extLst>
                <a:ext uri="{FF2B5EF4-FFF2-40B4-BE49-F238E27FC236}">
                  <a16:creationId xmlns:a16="http://schemas.microsoft.com/office/drawing/2014/main" id="{80C9EE6C-1DA0-44E4-9755-86A2B989DA04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2995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8EE8E51F-6782-466A-B245-802E56A78453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30638774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84164E0-0022-4A5E-A6EF-4FE47E171AC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1pPr>
            <a:lvl2pPr marL="742950" indent="-28575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2pPr>
            <a:lvl3pPr marL="11430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3pPr>
            <a:lvl4pPr marL="16002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4pPr>
            <a:lvl5pPr marL="2057400" indent="-228600"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u="sng">
                <a:solidFill>
                  <a:schemeClr val="tx1"/>
                </a:solidFill>
                <a:latin typeface="Arial" panose="020B0604020202020204" pitchFamily="34" charset="0"/>
                <a:ea typeface="DejaVu Sans"/>
                <a:cs typeface="DejaVu Sans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BF94616A-9D0D-487E-840D-77475428FA5A}"/>
              </a:ext>
            </a:extLst>
          </p:cNvPr>
          <p:cNvSpPr/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299570"/>
          </a:solidFill>
          <a:ln>
            <a:noFill/>
          </a:ln>
        </p:spPr>
        <p:txBody>
          <a:bodyPr rtlCol="0" anchor="ctr"/>
          <a:lstStyle/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sng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76D11D07-12CA-462A-86BC-A46BB3A2B2A0}"/>
              </a:ext>
            </a:extLst>
          </p:cNvPr>
          <p:cNvGrpSpPr/>
          <p:nvPr userDrawn="1"/>
        </p:nvGrpSpPr>
        <p:grpSpPr>
          <a:xfrm>
            <a:off x="11070166" y="92061"/>
            <a:ext cx="1014107" cy="428405"/>
            <a:chOff x="5741535" y="3291830"/>
            <a:chExt cx="2227633" cy="941054"/>
          </a:xfrm>
          <a:solidFill>
            <a:schemeClr val="bg1"/>
          </a:solidFill>
        </p:grpSpPr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FB498F25-B3BB-44E7-A56B-B1FDCC6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62">
              <a:extLst>
                <a:ext uri="{FF2B5EF4-FFF2-40B4-BE49-F238E27FC236}">
                  <a16:creationId xmlns:a16="http://schemas.microsoft.com/office/drawing/2014/main" id="{B219CBB6-AB14-485F-B7F2-80AC1688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63">
              <a:extLst>
                <a:ext uri="{FF2B5EF4-FFF2-40B4-BE49-F238E27FC236}">
                  <a16:creationId xmlns:a16="http://schemas.microsoft.com/office/drawing/2014/main" id="{B25B33C4-5388-4FF6-8368-9ADC0EE66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64">
              <a:extLst>
                <a:ext uri="{FF2B5EF4-FFF2-40B4-BE49-F238E27FC236}">
                  <a16:creationId xmlns:a16="http://schemas.microsoft.com/office/drawing/2014/main" id="{788BC372-EB0D-4013-A0C7-BB0E1EAF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65">
              <a:extLst>
                <a:ext uri="{FF2B5EF4-FFF2-40B4-BE49-F238E27FC236}">
                  <a16:creationId xmlns:a16="http://schemas.microsoft.com/office/drawing/2014/main" id="{8A2727BA-A40B-4B74-8C64-417AEF68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66">
              <a:extLst>
                <a:ext uri="{FF2B5EF4-FFF2-40B4-BE49-F238E27FC236}">
                  <a16:creationId xmlns:a16="http://schemas.microsoft.com/office/drawing/2014/main" id="{9A3C3BDE-9D82-4B59-9FDB-B2512F683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CDE44339-6283-4272-90F3-D94210769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68">
              <a:extLst>
                <a:ext uri="{FF2B5EF4-FFF2-40B4-BE49-F238E27FC236}">
                  <a16:creationId xmlns:a16="http://schemas.microsoft.com/office/drawing/2014/main" id="{E0B21E15-8A15-4A25-99BE-54AAAF21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69">
              <a:extLst>
                <a:ext uri="{FF2B5EF4-FFF2-40B4-BE49-F238E27FC236}">
                  <a16:creationId xmlns:a16="http://schemas.microsoft.com/office/drawing/2014/main" id="{D99293B6-3638-4064-A0D5-FDAC8CE0B1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70">
              <a:extLst>
                <a:ext uri="{FF2B5EF4-FFF2-40B4-BE49-F238E27FC236}">
                  <a16:creationId xmlns:a16="http://schemas.microsoft.com/office/drawing/2014/main" id="{83B3E157-3170-48D4-B0C7-3376CE85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71">
              <a:extLst>
                <a:ext uri="{FF2B5EF4-FFF2-40B4-BE49-F238E27FC236}">
                  <a16:creationId xmlns:a16="http://schemas.microsoft.com/office/drawing/2014/main" id="{7A850A1B-24C6-44FC-BE39-7A676462A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72">
              <a:extLst>
                <a:ext uri="{FF2B5EF4-FFF2-40B4-BE49-F238E27FC236}">
                  <a16:creationId xmlns:a16="http://schemas.microsoft.com/office/drawing/2014/main" id="{7CAAE337-97ED-4ABD-AC61-766E2E2AC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73">
              <a:extLst>
                <a:ext uri="{FF2B5EF4-FFF2-40B4-BE49-F238E27FC236}">
                  <a16:creationId xmlns:a16="http://schemas.microsoft.com/office/drawing/2014/main" id="{934E99FB-6F21-495D-B816-858B3C1CD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74">
              <a:extLst>
                <a:ext uri="{FF2B5EF4-FFF2-40B4-BE49-F238E27FC236}">
                  <a16:creationId xmlns:a16="http://schemas.microsoft.com/office/drawing/2014/main" id="{5F4C5ADF-C50F-4286-BB26-0273A0FF7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75">
              <a:extLst>
                <a:ext uri="{FF2B5EF4-FFF2-40B4-BE49-F238E27FC236}">
                  <a16:creationId xmlns:a16="http://schemas.microsoft.com/office/drawing/2014/main" id="{9F7CD955-9FE6-4714-8468-59FE5FD17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76">
              <a:extLst>
                <a:ext uri="{FF2B5EF4-FFF2-40B4-BE49-F238E27FC236}">
                  <a16:creationId xmlns:a16="http://schemas.microsoft.com/office/drawing/2014/main" id="{975D2CF4-E9AC-4613-87C2-94C40E69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77">
              <a:extLst>
                <a:ext uri="{FF2B5EF4-FFF2-40B4-BE49-F238E27FC236}">
                  <a16:creationId xmlns:a16="http://schemas.microsoft.com/office/drawing/2014/main" id="{BADED720-CCC2-41AD-AD4A-641FBACD0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78">
              <a:extLst>
                <a:ext uri="{FF2B5EF4-FFF2-40B4-BE49-F238E27FC236}">
                  <a16:creationId xmlns:a16="http://schemas.microsoft.com/office/drawing/2014/main" id="{A87B34E4-F45C-4B09-8A46-CDEBB3FF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79">
              <a:extLst>
                <a:ext uri="{FF2B5EF4-FFF2-40B4-BE49-F238E27FC236}">
                  <a16:creationId xmlns:a16="http://schemas.microsoft.com/office/drawing/2014/main" id="{99A89699-5A15-4CF8-AD3E-D893E7D2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80">
              <a:extLst>
                <a:ext uri="{FF2B5EF4-FFF2-40B4-BE49-F238E27FC236}">
                  <a16:creationId xmlns:a16="http://schemas.microsoft.com/office/drawing/2014/main" id="{3903C560-176E-44E9-AD15-38BFEC464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81">
              <a:extLst>
                <a:ext uri="{FF2B5EF4-FFF2-40B4-BE49-F238E27FC236}">
                  <a16:creationId xmlns:a16="http://schemas.microsoft.com/office/drawing/2014/main" id="{784C40FE-778A-409F-A462-81972DC21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87E40284-C2CE-4708-921D-4D3AD7CD8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FBC08CF7-3238-40A8-91D9-8AEB71437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31145A07-BBDC-4BF8-94BB-360131468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85">
              <a:extLst>
                <a:ext uri="{FF2B5EF4-FFF2-40B4-BE49-F238E27FC236}">
                  <a16:creationId xmlns:a16="http://schemas.microsoft.com/office/drawing/2014/main" id="{1A46C224-A05B-43FA-BA67-8D3AB0FD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86">
              <a:extLst>
                <a:ext uri="{FF2B5EF4-FFF2-40B4-BE49-F238E27FC236}">
                  <a16:creationId xmlns:a16="http://schemas.microsoft.com/office/drawing/2014/main" id="{C56CF1AF-3474-4085-902C-0C33D1A25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87">
              <a:extLst>
                <a:ext uri="{FF2B5EF4-FFF2-40B4-BE49-F238E27FC236}">
                  <a16:creationId xmlns:a16="http://schemas.microsoft.com/office/drawing/2014/main" id="{607D62C7-4956-42E9-AE82-9628EA8EE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88">
              <a:extLst>
                <a:ext uri="{FF2B5EF4-FFF2-40B4-BE49-F238E27FC236}">
                  <a16:creationId xmlns:a16="http://schemas.microsoft.com/office/drawing/2014/main" id="{120C6A90-40EA-4669-9548-AB38F08FC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89">
              <a:extLst>
                <a:ext uri="{FF2B5EF4-FFF2-40B4-BE49-F238E27FC236}">
                  <a16:creationId xmlns:a16="http://schemas.microsoft.com/office/drawing/2014/main" id="{9A52A967-4706-4770-8361-703B2D5B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90">
              <a:extLst>
                <a:ext uri="{FF2B5EF4-FFF2-40B4-BE49-F238E27FC236}">
                  <a16:creationId xmlns:a16="http://schemas.microsoft.com/office/drawing/2014/main" id="{FDD93AFD-D3B7-49FB-AE6B-306475AD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91">
              <a:extLst>
                <a:ext uri="{FF2B5EF4-FFF2-40B4-BE49-F238E27FC236}">
                  <a16:creationId xmlns:a16="http://schemas.microsoft.com/office/drawing/2014/main" id="{1A705732-12FC-4F91-A499-3A5BE07F0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92">
              <a:extLst>
                <a:ext uri="{FF2B5EF4-FFF2-40B4-BE49-F238E27FC236}">
                  <a16:creationId xmlns:a16="http://schemas.microsoft.com/office/drawing/2014/main" id="{C0D8AB27-7538-4268-B91B-178FFDAD2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93">
              <a:extLst>
                <a:ext uri="{FF2B5EF4-FFF2-40B4-BE49-F238E27FC236}">
                  <a16:creationId xmlns:a16="http://schemas.microsoft.com/office/drawing/2014/main" id="{475D75BF-BE5A-4727-B9A1-F60D3C60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94">
              <a:extLst>
                <a:ext uri="{FF2B5EF4-FFF2-40B4-BE49-F238E27FC236}">
                  <a16:creationId xmlns:a16="http://schemas.microsoft.com/office/drawing/2014/main" id="{57667DFF-3FB0-4CA9-8DA5-DFA352531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95">
              <a:extLst>
                <a:ext uri="{FF2B5EF4-FFF2-40B4-BE49-F238E27FC236}">
                  <a16:creationId xmlns:a16="http://schemas.microsoft.com/office/drawing/2014/main" id="{D8215E5D-087A-46AE-8957-77562301E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3" name="Freeform 96">
              <a:extLst>
                <a:ext uri="{FF2B5EF4-FFF2-40B4-BE49-F238E27FC236}">
                  <a16:creationId xmlns:a16="http://schemas.microsoft.com/office/drawing/2014/main" id="{6F1DCC01-705F-465E-A8E9-A4C4BA709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4" name="Freeform 97">
              <a:extLst>
                <a:ext uri="{FF2B5EF4-FFF2-40B4-BE49-F238E27FC236}">
                  <a16:creationId xmlns:a16="http://schemas.microsoft.com/office/drawing/2014/main" id="{ADB4B89E-A632-4801-B1D7-F0CDB69D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5" name="Freeform 98">
              <a:extLst>
                <a:ext uri="{FF2B5EF4-FFF2-40B4-BE49-F238E27FC236}">
                  <a16:creationId xmlns:a16="http://schemas.microsoft.com/office/drawing/2014/main" id="{6A86B695-7705-4201-BE9B-EEA77C200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6" name="Freeform 99">
              <a:extLst>
                <a:ext uri="{FF2B5EF4-FFF2-40B4-BE49-F238E27FC236}">
                  <a16:creationId xmlns:a16="http://schemas.microsoft.com/office/drawing/2014/main" id="{9FAFF561-464B-459F-8EB9-CC6FB94E0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7" name="Freeform 100">
              <a:extLst>
                <a:ext uri="{FF2B5EF4-FFF2-40B4-BE49-F238E27FC236}">
                  <a16:creationId xmlns:a16="http://schemas.microsoft.com/office/drawing/2014/main" id="{D693EF38-3017-4C4A-A1D0-A47AF5512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8" name="Freeform 101">
              <a:extLst>
                <a:ext uri="{FF2B5EF4-FFF2-40B4-BE49-F238E27FC236}">
                  <a16:creationId xmlns:a16="http://schemas.microsoft.com/office/drawing/2014/main" id="{70B7BD45-7244-4D9B-94F1-9AC0FD55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9" name="Freeform 102">
              <a:extLst>
                <a:ext uri="{FF2B5EF4-FFF2-40B4-BE49-F238E27FC236}">
                  <a16:creationId xmlns:a16="http://schemas.microsoft.com/office/drawing/2014/main" id="{0DFB9A0D-4841-4FA2-8932-6039B3896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0" name="Freeform 103">
              <a:extLst>
                <a:ext uri="{FF2B5EF4-FFF2-40B4-BE49-F238E27FC236}">
                  <a16:creationId xmlns:a16="http://schemas.microsoft.com/office/drawing/2014/main" id="{9F2DD087-00ED-41A3-A002-AA3AAD364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1" name="Freeform 104">
              <a:extLst>
                <a:ext uri="{FF2B5EF4-FFF2-40B4-BE49-F238E27FC236}">
                  <a16:creationId xmlns:a16="http://schemas.microsoft.com/office/drawing/2014/main" id="{F4FFAC24-25D4-4170-8440-81FCEB20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46C1E795-666E-4571-8236-F66DC7293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3" name="Freeform 106">
              <a:extLst>
                <a:ext uri="{FF2B5EF4-FFF2-40B4-BE49-F238E27FC236}">
                  <a16:creationId xmlns:a16="http://schemas.microsoft.com/office/drawing/2014/main" id="{1EE446B2-C06D-4463-855A-75F4A1FB0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64" name="Freeform 107">
              <a:extLst>
                <a:ext uri="{FF2B5EF4-FFF2-40B4-BE49-F238E27FC236}">
                  <a16:creationId xmlns:a16="http://schemas.microsoft.com/office/drawing/2014/main" id="{36912692-3337-4328-8E6F-1845816E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grpSp>
        <p:nvGrpSpPr>
          <p:cNvPr id="66" name="Agrupar 65">
            <a:extLst>
              <a:ext uri="{FF2B5EF4-FFF2-40B4-BE49-F238E27FC236}">
                <a16:creationId xmlns:a16="http://schemas.microsoft.com/office/drawing/2014/main" id="{1CFC31F4-080A-49AC-8BCF-11C718F12135}"/>
              </a:ext>
            </a:extLst>
          </p:cNvPr>
          <p:cNvGrpSpPr/>
          <p:nvPr userDrawn="1"/>
        </p:nvGrpSpPr>
        <p:grpSpPr>
          <a:xfrm rot="10800000">
            <a:off x="-17248" y="-2"/>
            <a:ext cx="7311619" cy="6858002"/>
            <a:chOff x="4888861" y="-2"/>
            <a:chExt cx="7311619" cy="6858002"/>
          </a:xfrm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08DFB851-AC88-486E-8589-E3BE67930FF1}"/>
                </a:ext>
              </a:extLst>
            </p:cNvPr>
            <p:cNvSpPr/>
            <p:nvPr userDrawn="1"/>
          </p:nvSpPr>
          <p:spPr>
            <a:xfrm>
              <a:off x="5156546" y="0"/>
              <a:ext cx="7043934" cy="6858000"/>
            </a:xfrm>
            <a:custGeom>
              <a:avLst/>
              <a:gdLst>
                <a:gd name="connsiteX0" fmla="*/ 1175132 w 7043934"/>
                <a:gd name="connsiteY0" fmla="*/ 0 h 6858000"/>
                <a:gd name="connsiteX1" fmla="*/ 7043934 w 7043934"/>
                <a:gd name="connsiteY1" fmla="*/ 0 h 6858000"/>
                <a:gd name="connsiteX2" fmla="*/ 7043934 w 7043934"/>
                <a:gd name="connsiteY2" fmla="*/ 6858000 h 6858000"/>
                <a:gd name="connsiteX3" fmla="*/ 1557579 w 7043934"/>
                <a:gd name="connsiteY3" fmla="*/ 6858000 h 6858000"/>
                <a:gd name="connsiteX4" fmla="*/ 1507934 w 7043934"/>
                <a:gd name="connsiteY4" fmla="*/ 6812773 h 6858000"/>
                <a:gd name="connsiteX5" fmla="*/ 0 w 7043934"/>
                <a:gd name="connsiteY5" fmla="*/ 3229716 h 6858000"/>
                <a:gd name="connsiteX6" fmla="*/ 1051023 w 7043934"/>
                <a:gd name="connsiteY6" fmla="*/ 150682 h 6858000"/>
                <a:gd name="connsiteX7" fmla="*/ 1175132 w 7043934"/>
                <a:gd name="connsiteY7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43934" h="6858000">
                  <a:moveTo>
                    <a:pt x="1175132" y="0"/>
                  </a:moveTo>
                  <a:lnTo>
                    <a:pt x="7043934" y="0"/>
                  </a:lnTo>
                  <a:lnTo>
                    <a:pt x="7043934" y="6858000"/>
                  </a:lnTo>
                  <a:lnTo>
                    <a:pt x="1557579" y="6858000"/>
                  </a:lnTo>
                  <a:lnTo>
                    <a:pt x="1507934" y="6812773"/>
                  </a:lnTo>
                  <a:cubicBezTo>
                    <a:pt x="581578" y="5927303"/>
                    <a:pt x="0" y="4649938"/>
                    <a:pt x="0" y="3229716"/>
                  </a:cubicBezTo>
                  <a:cubicBezTo>
                    <a:pt x="0" y="2060122"/>
                    <a:pt x="394427" y="987413"/>
                    <a:pt x="1051023" y="150682"/>
                  </a:cubicBezTo>
                  <a:lnTo>
                    <a:pt x="117513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106F9A-AB5E-43EF-95FC-BC2CE9982310}"/>
                </a:ext>
              </a:extLst>
            </p:cNvPr>
            <p:cNvSpPr/>
            <p:nvPr userDrawn="1"/>
          </p:nvSpPr>
          <p:spPr>
            <a:xfrm flipV="1">
              <a:off x="5388506" y="-2"/>
              <a:ext cx="1671951" cy="6847364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77700" h="5613991">
                  <a:moveTo>
                    <a:pt x="1777700" y="0"/>
                  </a:moveTo>
                  <a:cubicBezTo>
                    <a:pt x="-888402" y="1801700"/>
                    <a:pt x="-208209" y="4795828"/>
                    <a:pt x="1545965" y="5613991"/>
                  </a:cubicBezTo>
                </a:path>
              </a:pathLst>
            </a:custGeom>
            <a:noFill/>
            <a:ln>
              <a:solidFill>
                <a:srgbClr val="2995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CFA49CF-01BE-4F67-9AC0-F371D5E0763D}"/>
                </a:ext>
              </a:extLst>
            </p:cNvPr>
            <p:cNvSpPr/>
            <p:nvPr userDrawn="1"/>
          </p:nvSpPr>
          <p:spPr>
            <a:xfrm flipV="1">
              <a:off x="4888861" y="10631"/>
              <a:ext cx="1363522" cy="6847366"/>
            </a:xfrm>
            <a:custGeom>
              <a:avLst/>
              <a:gdLst>
                <a:gd name="connsiteX0" fmla="*/ 683783 w 1236676"/>
                <a:gd name="connsiteY0" fmla="*/ 0 h 5794745"/>
                <a:gd name="connsiteX1" fmla="*/ 13932 w 1236676"/>
                <a:gd name="connsiteY1" fmla="*/ 2966484 h 5794745"/>
                <a:gd name="connsiteX2" fmla="*/ 1236676 w 1236676"/>
                <a:gd name="connsiteY2" fmla="*/ 5794745 h 5794745"/>
                <a:gd name="connsiteX0" fmla="*/ 787538 w 1234106"/>
                <a:gd name="connsiteY0" fmla="*/ 0 h 5613991"/>
                <a:gd name="connsiteX1" fmla="*/ 11362 w 1234106"/>
                <a:gd name="connsiteY1" fmla="*/ 2785730 h 5613991"/>
                <a:gd name="connsiteX2" fmla="*/ 1234106 w 1234106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791272 w 1237840"/>
                <a:gd name="connsiteY0" fmla="*/ 0 h 5613991"/>
                <a:gd name="connsiteX1" fmla="*/ 15096 w 1237840"/>
                <a:gd name="connsiteY1" fmla="*/ 2785730 h 5613991"/>
                <a:gd name="connsiteX2" fmla="*/ 1237840 w 1237840"/>
                <a:gd name="connsiteY2" fmla="*/ 5613991 h 5613991"/>
                <a:gd name="connsiteX0" fmla="*/ 1482834 w 1482834"/>
                <a:gd name="connsiteY0" fmla="*/ 0 h 5648806"/>
                <a:gd name="connsiteX1" fmla="*/ 5745 w 1482834"/>
                <a:gd name="connsiteY1" fmla="*/ 2820545 h 5648806"/>
                <a:gd name="connsiteX2" fmla="*/ 1228489 w 1482834"/>
                <a:gd name="connsiteY2" fmla="*/ 5648806 h 5648806"/>
                <a:gd name="connsiteX0" fmla="*/ 1460341 w 1460341"/>
                <a:gd name="connsiteY0" fmla="*/ 0 h 5613991"/>
                <a:gd name="connsiteX1" fmla="*/ 5862 w 1460341"/>
                <a:gd name="connsiteY1" fmla="*/ 2785730 h 5613991"/>
                <a:gd name="connsiteX2" fmla="*/ 1228606 w 1460341"/>
                <a:gd name="connsiteY2" fmla="*/ 5613991 h 5613991"/>
                <a:gd name="connsiteX0" fmla="*/ 1479911 w 1479911"/>
                <a:gd name="connsiteY0" fmla="*/ 0 h 5613991"/>
                <a:gd name="connsiteX1" fmla="*/ 25432 w 1479911"/>
                <a:gd name="connsiteY1" fmla="*/ 2785730 h 5613991"/>
                <a:gd name="connsiteX2" fmla="*/ 1248176 w 1479911"/>
                <a:gd name="connsiteY2" fmla="*/ 5613991 h 5613991"/>
                <a:gd name="connsiteX0" fmla="*/ 1894350 w 1894350"/>
                <a:gd name="connsiteY0" fmla="*/ 0 h 5613991"/>
                <a:gd name="connsiteX1" fmla="*/ 10279 w 1894350"/>
                <a:gd name="connsiteY1" fmla="*/ 2890176 h 5613991"/>
                <a:gd name="connsiteX2" fmla="*/ 1662615 w 1894350"/>
                <a:gd name="connsiteY2" fmla="*/ 5613991 h 5613991"/>
                <a:gd name="connsiteX0" fmla="*/ 1761297 w 1761297"/>
                <a:gd name="connsiteY0" fmla="*/ 0 h 5613991"/>
                <a:gd name="connsiteX1" fmla="*/ 12886 w 1761297"/>
                <a:gd name="connsiteY1" fmla="*/ 2846658 h 5613991"/>
                <a:gd name="connsiteX2" fmla="*/ 1529562 w 1761297"/>
                <a:gd name="connsiteY2" fmla="*/ 5613991 h 5613991"/>
                <a:gd name="connsiteX0" fmla="*/ 1586408 w 1586408"/>
                <a:gd name="connsiteY0" fmla="*/ 0 h 5613991"/>
                <a:gd name="connsiteX1" fmla="*/ 18878 w 1586408"/>
                <a:gd name="connsiteY1" fmla="*/ 2759619 h 5613991"/>
                <a:gd name="connsiteX2" fmla="*/ 1354673 w 1586408"/>
                <a:gd name="connsiteY2" fmla="*/ 5613991 h 5613991"/>
                <a:gd name="connsiteX0" fmla="*/ 1816602 w 1816602"/>
                <a:gd name="connsiteY0" fmla="*/ 0 h 5613991"/>
                <a:gd name="connsiteX1" fmla="*/ 11665 w 1816602"/>
                <a:gd name="connsiteY1" fmla="*/ 2890176 h 5613991"/>
                <a:gd name="connsiteX2" fmla="*/ 1584867 w 1816602"/>
                <a:gd name="connsiteY2" fmla="*/ 5613991 h 5613991"/>
                <a:gd name="connsiteX0" fmla="*/ 231735 w 231735"/>
                <a:gd name="connsiteY0" fmla="*/ 0 h 5613991"/>
                <a:gd name="connsiteX1" fmla="*/ 0 w 231735"/>
                <a:gd name="connsiteY1" fmla="*/ 5613991 h 5613991"/>
                <a:gd name="connsiteX0" fmla="*/ 813595 w 813595"/>
                <a:gd name="connsiteY0" fmla="*/ 0 h 5613991"/>
                <a:gd name="connsiteX1" fmla="*/ 581860 w 813595"/>
                <a:gd name="connsiteY1" fmla="*/ 5613991 h 5613991"/>
                <a:gd name="connsiteX0" fmla="*/ 1414518 w 1414518"/>
                <a:gd name="connsiteY0" fmla="*/ 0 h 5613991"/>
                <a:gd name="connsiteX1" fmla="*/ 1182783 w 1414518"/>
                <a:gd name="connsiteY1" fmla="*/ 5613991 h 5613991"/>
                <a:gd name="connsiteX0" fmla="*/ 1765677 w 1765677"/>
                <a:gd name="connsiteY0" fmla="*/ 0 h 5613991"/>
                <a:gd name="connsiteX1" fmla="*/ 1533942 w 1765677"/>
                <a:gd name="connsiteY1" fmla="*/ 5613991 h 5613991"/>
                <a:gd name="connsiteX0" fmla="*/ 1777700 w 1777700"/>
                <a:gd name="connsiteY0" fmla="*/ 0 h 5613991"/>
                <a:gd name="connsiteX1" fmla="*/ 1545965 w 1777700"/>
                <a:gd name="connsiteY1" fmla="*/ 5613991 h 5613991"/>
                <a:gd name="connsiteX0" fmla="*/ 2059729 w 2059729"/>
                <a:gd name="connsiteY0" fmla="*/ 0 h 5605288"/>
                <a:gd name="connsiteX1" fmla="*/ 1274046 w 2059729"/>
                <a:gd name="connsiteY1" fmla="*/ 5605288 h 5605288"/>
                <a:gd name="connsiteX0" fmla="*/ 1791865 w 1791865"/>
                <a:gd name="connsiteY0" fmla="*/ 0 h 5605288"/>
                <a:gd name="connsiteX1" fmla="*/ 1006182 w 1791865"/>
                <a:gd name="connsiteY1" fmla="*/ 5605288 h 5605288"/>
                <a:gd name="connsiteX0" fmla="*/ 1694811 w 1694811"/>
                <a:gd name="connsiteY0" fmla="*/ 0 h 5613991"/>
                <a:gd name="connsiteX1" fmla="*/ 1112619 w 1694811"/>
                <a:gd name="connsiteY1" fmla="*/ 5613991 h 5613991"/>
                <a:gd name="connsiteX0" fmla="*/ 1449764 w 1449764"/>
                <a:gd name="connsiteY0" fmla="*/ 0 h 5613991"/>
                <a:gd name="connsiteX1" fmla="*/ 867572 w 1449764"/>
                <a:gd name="connsiteY1" fmla="*/ 5613991 h 5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9764" h="5613991">
                  <a:moveTo>
                    <a:pt x="1449764" y="0"/>
                  </a:moveTo>
                  <a:cubicBezTo>
                    <a:pt x="-571949" y="1758181"/>
                    <a:pt x="-196994" y="4273597"/>
                    <a:pt x="867572" y="5613991"/>
                  </a:cubicBezTo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0646905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0"/>
          <p:cNvGrpSpPr/>
          <p:nvPr/>
        </p:nvGrpSpPr>
        <p:grpSpPr>
          <a:xfrm>
            <a:off x="-151921" y="-2997939"/>
            <a:ext cx="12495842" cy="9855939"/>
            <a:chOff x="-38284" y="0"/>
            <a:chExt cx="3392824" cy="1050471"/>
          </a:xfrm>
        </p:grpSpPr>
        <p:sp>
          <p:nvSpPr>
            <p:cNvPr id="11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  <p:sp>
          <p:nvSpPr>
            <p:cNvPr id="12" name="Freeform 11"/>
            <p:cNvSpPr/>
            <p:nvPr/>
          </p:nvSpPr>
          <p:spPr>
            <a:xfrm>
              <a:off x="-38284" y="319528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>
                <a:alpha val="70000"/>
              </a:srgbClr>
            </a:solidFill>
          </p:spPr>
        </p:sp>
      </p:grpSp>
      <p:sp>
        <p:nvSpPr>
          <p:cNvPr id="13" name="Freeform 16"/>
          <p:cNvSpPr/>
          <p:nvPr/>
        </p:nvSpPr>
        <p:spPr>
          <a:xfrm>
            <a:off x="0" y="970004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4" name="Freeform 15"/>
          <p:cNvSpPr/>
          <p:nvPr/>
        </p:nvSpPr>
        <p:spPr>
          <a:xfrm>
            <a:off x="-38706" y="2708547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5" name="Freeform 14"/>
          <p:cNvSpPr/>
          <p:nvPr/>
        </p:nvSpPr>
        <p:spPr>
          <a:xfrm>
            <a:off x="95602" y="4694279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6" name="Freeform 13"/>
          <p:cNvSpPr/>
          <p:nvPr/>
        </p:nvSpPr>
        <p:spPr>
          <a:xfrm>
            <a:off x="-151921" y="6279495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407879" y="355600"/>
            <a:ext cx="10515600" cy="1325563"/>
          </a:xfrm>
          <a:solidFill>
            <a:schemeClr val="bg1"/>
          </a:solidFill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407879" y="1693439"/>
            <a:ext cx="5157787" cy="823912"/>
          </a:xfrm>
          <a:solidFill>
            <a:schemeClr val="bg1"/>
          </a:solidFill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1407879" y="2495550"/>
            <a:ext cx="5157787" cy="3684588"/>
          </a:xfrm>
          <a:solidFill>
            <a:schemeClr val="bg1"/>
          </a:solidFill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740291" y="1693439"/>
            <a:ext cx="5183188" cy="823912"/>
          </a:xfrm>
          <a:solidFill>
            <a:schemeClr val="bg1"/>
          </a:solidFill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740291" y="2495550"/>
            <a:ext cx="5183188" cy="3684588"/>
          </a:xfrm>
          <a:solidFill>
            <a:schemeClr val="bg1"/>
          </a:solidFill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2175769" y="6329665"/>
            <a:ext cx="2198711" cy="365125"/>
          </a:xfrm>
          <a:solidFill>
            <a:schemeClr val="bg1"/>
          </a:solidFill>
        </p:spPr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653921" y="6336506"/>
            <a:ext cx="4114800" cy="365125"/>
          </a:xfrm>
          <a:solidFill>
            <a:schemeClr val="bg1"/>
          </a:solidFill>
        </p:spPr>
        <p:txBody>
          <a:bodyPr/>
          <a:lstStyle/>
          <a:p>
            <a:endParaRPr lang="pt-BR" dirty="0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9180279" y="6329666"/>
            <a:ext cx="2743200" cy="365125"/>
          </a:xfrm>
          <a:solidFill>
            <a:schemeClr val="bg1"/>
          </a:solidFill>
        </p:spPr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0383491"/>
      </p:ext>
    </p:extLst>
  </p:cSld>
  <p:clrMapOvr>
    <a:masterClrMapping/>
  </p:clrMapOvr>
  <p:hf hd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6" name="Group 10"/>
          <p:cNvGrpSpPr/>
          <p:nvPr/>
        </p:nvGrpSpPr>
        <p:grpSpPr>
          <a:xfrm>
            <a:off x="0" y="5847875"/>
            <a:ext cx="12192000" cy="1016950"/>
            <a:chOff x="0" y="0"/>
            <a:chExt cx="3354540" cy="730943"/>
          </a:xfrm>
        </p:grpSpPr>
        <p:sp>
          <p:nvSpPr>
            <p:cNvPr id="7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8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9" name="Freeform 16"/>
          <p:cNvSpPr/>
          <p:nvPr/>
        </p:nvSpPr>
        <p:spPr>
          <a:xfrm>
            <a:off x="1526400" y="6116776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0" name="Freeform 15"/>
          <p:cNvSpPr/>
          <p:nvPr/>
        </p:nvSpPr>
        <p:spPr>
          <a:xfrm>
            <a:off x="3797674" y="6078769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1" name="Freeform 14"/>
          <p:cNvSpPr/>
          <p:nvPr/>
        </p:nvSpPr>
        <p:spPr>
          <a:xfrm>
            <a:off x="6644108" y="6043873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2" name="Freeform 13"/>
          <p:cNvSpPr/>
          <p:nvPr/>
        </p:nvSpPr>
        <p:spPr>
          <a:xfrm>
            <a:off x="8884701" y="6095197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295001408"/>
      </p:ext>
    </p:extLst>
  </p:cSld>
  <p:clrMapOvr>
    <a:masterClrMapping/>
  </p:clrMapOvr>
  <p:hf hd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m 11"/>
          <p:cNvPicPr>
            <a:picLocks noChangeAspect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83204"/>
            <a:ext cx="12192000" cy="4373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8318599"/>
      </p:ext>
    </p:extLst>
  </p:cSld>
  <p:clrMapOvr>
    <a:masterClrMapping/>
  </p:clrMapOvr>
  <p:hf hd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5560" y="1175459"/>
            <a:ext cx="3932237" cy="121079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5178960" y="1175460"/>
            <a:ext cx="6172200" cy="501444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pt-BR" dirty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5560" y="2386253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8" name="Group 10"/>
          <p:cNvGrpSpPr/>
          <p:nvPr/>
        </p:nvGrpSpPr>
        <p:grpSpPr>
          <a:xfrm>
            <a:off x="0" y="0"/>
            <a:ext cx="12192000" cy="1016950"/>
            <a:chOff x="0" y="0"/>
            <a:chExt cx="3354540" cy="730943"/>
          </a:xfrm>
        </p:grpSpPr>
        <p:sp>
          <p:nvSpPr>
            <p:cNvPr id="9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10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1" name="Freeform 16"/>
          <p:cNvSpPr/>
          <p:nvPr/>
        </p:nvSpPr>
        <p:spPr>
          <a:xfrm>
            <a:off x="1526400" y="268901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2" name="Freeform 15"/>
          <p:cNvSpPr/>
          <p:nvPr/>
        </p:nvSpPr>
        <p:spPr>
          <a:xfrm>
            <a:off x="3797674" y="230894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3" name="Freeform 14"/>
          <p:cNvSpPr/>
          <p:nvPr/>
        </p:nvSpPr>
        <p:spPr>
          <a:xfrm>
            <a:off x="6569967" y="195998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4" name="Freeform 13"/>
          <p:cNvSpPr/>
          <p:nvPr/>
        </p:nvSpPr>
        <p:spPr>
          <a:xfrm>
            <a:off x="8810560" y="247322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990681391"/>
      </p:ext>
    </p:extLst>
  </p:cSld>
  <p:clrMapOvr>
    <a:masterClrMapping/>
  </p:clrMapOvr>
  <p:hf hd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5560" y="1136822"/>
            <a:ext cx="3932237" cy="121142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5178960" y="1136823"/>
            <a:ext cx="6172200" cy="501507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835560" y="2348248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  <p:grpSp>
        <p:nvGrpSpPr>
          <p:cNvPr id="8" name="Group 10"/>
          <p:cNvGrpSpPr/>
          <p:nvPr/>
        </p:nvGrpSpPr>
        <p:grpSpPr>
          <a:xfrm>
            <a:off x="0" y="0"/>
            <a:ext cx="12192000" cy="1016950"/>
            <a:chOff x="0" y="0"/>
            <a:chExt cx="3354540" cy="730943"/>
          </a:xfrm>
        </p:grpSpPr>
        <p:sp>
          <p:nvSpPr>
            <p:cNvPr id="9" name="Freeform 11"/>
            <p:cNvSpPr/>
            <p:nvPr/>
          </p:nvSpPr>
          <p:spPr>
            <a:xfrm>
              <a:off x="0" y="0"/>
              <a:ext cx="3354540" cy="730943"/>
            </a:xfrm>
            <a:custGeom>
              <a:avLst/>
              <a:gdLst/>
              <a:ahLst/>
              <a:cxnLst/>
              <a:rect l="l" t="t" r="r" b="b"/>
              <a:pathLst>
                <a:path w="3354540" h="730943">
                  <a:moveTo>
                    <a:pt x="0" y="0"/>
                  </a:moveTo>
                  <a:lnTo>
                    <a:pt x="3354540" y="0"/>
                  </a:lnTo>
                  <a:lnTo>
                    <a:pt x="3354540" y="730943"/>
                  </a:lnTo>
                  <a:lnTo>
                    <a:pt x="0" y="730943"/>
                  </a:lnTo>
                  <a:close/>
                </a:path>
              </a:pathLst>
            </a:custGeom>
            <a:solidFill>
              <a:srgbClr val="00717D"/>
            </a:solidFill>
          </p:spPr>
        </p:sp>
        <p:sp>
          <p:nvSpPr>
            <p:cNvPr id="10" name="TextBox 12"/>
            <p:cNvSpPr txBox="1"/>
            <p:nvPr/>
          </p:nvSpPr>
          <p:spPr>
            <a:xfrm>
              <a:off x="0" y="0"/>
              <a:ext cx="3354540" cy="73094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1436"/>
                </a:lnSpc>
              </a:pPr>
              <a:endParaRPr/>
            </a:p>
          </p:txBody>
        </p:sp>
      </p:grpSp>
      <p:sp>
        <p:nvSpPr>
          <p:cNvPr id="11" name="Freeform 16"/>
          <p:cNvSpPr/>
          <p:nvPr/>
        </p:nvSpPr>
        <p:spPr>
          <a:xfrm>
            <a:off x="1526400" y="268901"/>
            <a:ext cx="1275279" cy="479147"/>
          </a:xfrm>
          <a:custGeom>
            <a:avLst/>
            <a:gdLst/>
            <a:ahLst/>
            <a:cxnLst/>
            <a:rect l="l" t="t" r="r" b="b"/>
            <a:pathLst>
              <a:path w="1275279" h="479147">
                <a:moveTo>
                  <a:pt x="0" y="0"/>
                </a:moveTo>
                <a:lnTo>
                  <a:pt x="1275278" y="0"/>
                </a:lnTo>
                <a:lnTo>
                  <a:pt x="1275278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t="-82736" b="-83419"/>
            </a:stretch>
          </a:blipFill>
        </p:spPr>
      </p:sp>
      <p:sp>
        <p:nvSpPr>
          <p:cNvPr id="12" name="Freeform 15"/>
          <p:cNvSpPr/>
          <p:nvPr/>
        </p:nvSpPr>
        <p:spPr>
          <a:xfrm>
            <a:off x="3797674" y="230894"/>
            <a:ext cx="1143850" cy="555159"/>
          </a:xfrm>
          <a:custGeom>
            <a:avLst/>
            <a:gdLst/>
            <a:ahLst/>
            <a:cxnLst/>
            <a:rect l="l" t="t" r="r" b="b"/>
            <a:pathLst>
              <a:path w="1143850" h="555159">
                <a:moveTo>
                  <a:pt x="0" y="0"/>
                </a:moveTo>
                <a:lnTo>
                  <a:pt x="1143851" y="0"/>
                </a:lnTo>
                <a:lnTo>
                  <a:pt x="1143851" y="555159"/>
                </a:lnTo>
                <a:lnTo>
                  <a:pt x="0" y="555159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</p:sp>
      <p:sp>
        <p:nvSpPr>
          <p:cNvPr id="13" name="Freeform 14"/>
          <p:cNvSpPr/>
          <p:nvPr/>
        </p:nvSpPr>
        <p:spPr>
          <a:xfrm>
            <a:off x="6569967" y="195998"/>
            <a:ext cx="706806" cy="524803"/>
          </a:xfrm>
          <a:custGeom>
            <a:avLst/>
            <a:gdLst/>
            <a:ahLst/>
            <a:cxnLst/>
            <a:rect l="l" t="t" r="r" b="b"/>
            <a:pathLst>
              <a:path w="706806" h="524803">
                <a:moveTo>
                  <a:pt x="0" y="0"/>
                </a:moveTo>
                <a:lnTo>
                  <a:pt x="706806" y="0"/>
                </a:lnTo>
                <a:lnTo>
                  <a:pt x="706806" y="524804"/>
                </a:lnTo>
                <a:lnTo>
                  <a:pt x="0" y="524804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sp>
      <p:sp>
        <p:nvSpPr>
          <p:cNvPr id="14" name="Freeform 13"/>
          <p:cNvSpPr/>
          <p:nvPr/>
        </p:nvSpPr>
        <p:spPr>
          <a:xfrm>
            <a:off x="8810560" y="247322"/>
            <a:ext cx="1773511" cy="479147"/>
          </a:xfrm>
          <a:custGeom>
            <a:avLst/>
            <a:gdLst/>
            <a:ahLst/>
            <a:cxnLst/>
            <a:rect l="l" t="t" r="r" b="b"/>
            <a:pathLst>
              <a:path w="1773511" h="479147">
                <a:moveTo>
                  <a:pt x="0" y="0"/>
                </a:moveTo>
                <a:lnTo>
                  <a:pt x="1773511" y="0"/>
                </a:lnTo>
                <a:lnTo>
                  <a:pt x="1773511" y="479147"/>
                </a:lnTo>
                <a:lnTo>
                  <a:pt x="0" y="479147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626418574"/>
      </p:ext>
    </p:extLst>
  </p:cSld>
  <p:clrMapOvr>
    <a:masterClrMapping/>
  </p:clrMapOvr>
  <p:hf hdr="0" dt="0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E6A0E7-9B1C-457F-9954-C29C42CA98E8}" type="datetimeFigureOut">
              <a:rPr lang="pt-BR" smtClean="0"/>
              <a:t>17/02/2025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45DE00-E6F2-4614-83EB-E8DD9C5BD3B6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33931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650" r:id="rId13"/>
    <p:sldLayoutId id="2147483663" r:id="rId14"/>
    <p:sldLayoutId id="2147483664" r:id="rId15"/>
    <p:sldLayoutId id="2147483652" r:id="rId16"/>
    <p:sldLayoutId id="2147483665" r:id="rId17"/>
    <p:sldLayoutId id="2147483666" r:id="rId18"/>
    <p:sldLayoutId id="2147483653" r:id="rId19"/>
    <p:sldLayoutId id="2147483667" r:id="rId20"/>
    <p:sldLayoutId id="2147483668" r:id="rId21"/>
    <p:sldLayoutId id="2147483654" r:id="rId22"/>
    <p:sldLayoutId id="2147483669" r:id="rId23"/>
    <p:sldLayoutId id="2147483670" r:id="rId24"/>
    <p:sldLayoutId id="2147483655" r:id="rId25"/>
    <p:sldLayoutId id="2147483671" r:id="rId26"/>
    <p:sldLayoutId id="2147483672" r:id="rId27"/>
    <p:sldLayoutId id="2147483656" r:id="rId28"/>
    <p:sldLayoutId id="2147483674" r:id="rId29"/>
    <p:sldLayoutId id="2147483657" r:id="rId30"/>
    <p:sldLayoutId id="2147483675" r:id="rId31"/>
    <p:sldLayoutId id="2147483676" r:id="rId32"/>
    <p:sldLayoutId id="2147483658" r:id="rId33"/>
    <p:sldLayoutId id="2147483677" r:id="rId34"/>
    <p:sldLayoutId id="2147483678" r:id="rId35"/>
    <p:sldLayoutId id="2147483659" r:id="rId36"/>
    <p:sldLayoutId id="2147483679" r:id="rId37"/>
    <p:sldLayoutId id="2147483680" r:id="rId38"/>
    <p:sldLayoutId id="2147483660" r:id="rId39"/>
    <p:sldLayoutId id="2147483681" r:id="rId40"/>
    <p:sldLayoutId id="2147483682" r:id="rId41"/>
    <p:sldLayoutId id="2147483687" r:id="rId42"/>
    <p:sldLayoutId id="2147483661" r:id="rId43"/>
    <p:sldLayoutId id="2147483683" r:id="rId44"/>
    <p:sldLayoutId id="2147483684" r:id="rId45"/>
    <p:sldLayoutId id="2147483662" r:id="rId46"/>
    <p:sldLayoutId id="2147483685" r:id="rId47"/>
    <p:sldLayoutId id="2147483686" r:id="rId48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ead.icebrasil.org.br/" TargetMode="External"/><Relationship Id="rId5" Type="http://schemas.openxmlformats.org/officeDocument/2006/relationships/image" Target="../media/image62.png"/><Relationship Id="rId4" Type="http://schemas.openxmlformats.org/officeDocument/2006/relationships/customXml" Target="../ink/ink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ustomXml" Target="../ink/ink2.xm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6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60.png"/><Relationship Id="rId7" Type="http://schemas.openxmlformats.org/officeDocument/2006/relationships/image" Target="../media/image90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5.xml"/><Relationship Id="rId5" Type="http://schemas.openxmlformats.org/officeDocument/2006/relationships/image" Target="../media/image80.png"/><Relationship Id="rId4" Type="http://schemas.openxmlformats.org/officeDocument/2006/relationships/customXml" Target="../ink/ink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7" Type="http://schemas.openxmlformats.org/officeDocument/2006/relationships/image" Target="../media/image80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7.xml"/><Relationship Id="rId5" Type="http://schemas.openxmlformats.org/officeDocument/2006/relationships/image" Target="../media/image60.png"/><Relationship Id="rId10" Type="http://schemas.openxmlformats.org/officeDocument/2006/relationships/image" Target="../media/image14.png"/><Relationship Id="rId9" Type="http://schemas.openxmlformats.org/officeDocument/2006/relationships/image" Target="../media/image90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6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ustomXml" Target="../ink/ink10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7" Type="http://schemas.openxmlformats.org/officeDocument/2006/relationships/image" Target="../media/image91.png"/><Relationship Id="rId2" Type="http://schemas.openxmlformats.org/officeDocument/2006/relationships/customXml" Target="../ink/ink11.xml"/><Relationship Id="rId1" Type="http://schemas.openxmlformats.org/officeDocument/2006/relationships/slideLayout" Target="../slideLayouts/slideLayout6.xml"/><Relationship Id="rId6" Type="http://schemas.openxmlformats.org/officeDocument/2006/relationships/customXml" Target="../ink/ink12.xml"/><Relationship Id="rId5" Type="http://schemas.openxmlformats.org/officeDocument/2006/relationships/image" Target="../media/image22.png"/><Relationship Id="rId4" Type="http://schemas.openxmlformats.org/officeDocument/2006/relationships/image" Target="../media/image6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ustomXml" Target="../ink/ink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tiff"/><Relationship Id="rId5" Type="http://schemas.openxmlformats.org/officeDocument/2006/relationships/image" Target="../media/image23.png"/><Relationship Id="rId4" Type="http://schemas.openxmlformats.org/officeDocument/2006/relationships/image" Target="../media/image6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0.png"/><Relationship Id="rId3" Type="http://schemas.openxmlformats.org/officeDocument/2006/relationships/customXml" Target="../ink/ink14.xml"/><Relationship Id="rId7" Type="http://schemas.openxmlformats.org/officeDocument/2006/relationships/customXml" Target="../ink/ink16.xm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00.png"/><Relationship Id="rId5" Type="http://schemas.openxmlformats.org/officeDocument/2006/relationships/customXml" Target="../ink/ink15.xml"/><Relationship Id="rId4" Type="http://schemas.openxmlformats.org/officeDocument/2006/relationships/image" Target="../media/image6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s://ead.icebrasil.org.br/" TargetMode="Externa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3EA72B37-2693-4CEE-8483-3F55CE0798D0}"/>
              </a:ext>
            </a:extLst>
          </p:cNvPr>
          <p:cNvSpPr txBox="1"/>
          <p:nvPr/>
        </p:nvSpPr>
        <p:spPr>
          <a:xfrm>
            <a:off x="-246130" y="4229259"/>
            <a:ext cx="12192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000" b="1" dirty="0">
                <a:solidFill>
                  <a:srgbClr val="79AED1"/>
                </a:solidFill>
              </a:rPr>
              <a:t>Guia do Cursista</a:t>
            </a:r>
            <a:endParaRPr lang="pt-BR" sz="4000" dirty="0">
              <a:solidFill>
                <a:srgbClr val="00B0F0"/>
              </a:solidFill>
            </a:endParaRPr>
          </a:p>
        </p:txBody>
      </p:sp>
      <p:sp>
        <p:nvSpPr>
          <p:cNvPr id="56" name="CaixaDeTexto 3">
            <a:extLst>
              <a:ext uri="{FF2B5EF4-FFF2-40B4-BE49-F238E27FC236}">
                <a16:creationId xmlns:a16="http://schemas.microsoft.com/office/drawing/2014/main" id="{8FE685D9-BE4E-FB47-96C9-EEE7801FE660}"/>
              </a:ext>
            </a:extLst>
          </p:cNvPr>
          <p:cNvSpPr txBox="1"/>
          <p:nvPr/>
        </p:nvSpPr>
        <p:spPr>
          <a:xfrm>
            <a:off x="2795227" y="3233350"/>
            <a:ext cx="610928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000" dirty="0">
                <a:solidFill>
                  <a:schemeClr val="bg1"/>
                </a:solidFill>
              </a:rPr>
              <a:t>EAD ESCOLA DA ESCOLHA</a:t>
            </a:r>
          </a:p>
        </p:txBody>
      </p:sp>
    </p:spTree>
    <p:extLst>
      <p:ext uri="{BB962C8B-B14F-4D97-AF65-F5344CB8AC3E}">
        <p14:creationId xmlns:p14="http://schemas.microsoft.com/office/powerpoint/2010/main" val="316263659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3EA72B37-2693-4CEE-8483-3F55CE0798D0}"/>
              </a:ext>
            </a:extLst>
          </p:cNvPr>
          <p:cNvSpPr txBox="1"/>
          <p:nvPr/>
        </p:nvSpPr>
        <p:spPr>
          <a:xfrm>
            <a:off x="303724" y="5268697"/>
            <a:ext cx="12192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000" b="1" dirty="0">
                <a:solidFill>
                  <a:srgbClr val="008080"/>
                </a:solidFill>
              </a:rPr>
              <a:t>Guia do Cursista</a:t>
            </a:r>
            <a:endParaRPr lang="pt-BR" sz="4000" dirty="0">
              <a:solidFill>
                <a:srgbClr val="008080"/>
              </a:solidFill>
            </a:endParaRPr>
          </a:p>
        </p:txBody>
      </p:sp>
      <p:grpSp>
        <p:nvGrpSpPr>
          <p:cNvPr id="5" name="Agrupar 4">
            <a:extLst>
              <a:ext uri="{FF2B5EF4-FFF2-40B4-BE49-F238E27FC236}">
                <a16:creationId xmlns:a16="http://schemas.microsoft.com/office/drawing/2014/main" id="{6697D388-02AC-4E27-A64A-D66AB8686A7C}"/>
              </a:ext>
            </a:extLst>
          </p:cNvPr>
          <p:cNvGrpSpPr/>
          <p:nvPr/>
        </p:nvGrpSpPr>
        <p:grpSpPr>
          <a:xfrm>
            <a:off x="13114673" y="4725295"/>
            <a:ext cx="1719406" cy="726356"/>
            <a:chOff x="5741535" y="3291830"/>
            <a:chExt cx="2227633" cy="941054"/>
          </a:xfrm>
        </p:grpSpPr>
        <p:sp>
          <p:nvSpPr>
            <p:cNvPr id="6" name="Freeform 61">
              <a:extLst>
                <a:ext uri="{FF2B5EF4-FFF2-40B4-BE49-F238E27FC236}">
                  <a16:creationId xmlns:a16="http://schemas.microsoft.com/office/drawing/2014/main" id="{3FD0B2BD-0195-419F-B5B3-AA4422685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447493"/>
              <a:ext cx="94341" cy="220523"/>
            </a:xfrm>
            <a:custGeom>
              <a:avLst/>
              <a:gdLst>
                <a:gd name="T0" fmla="*/ 0 w 240"/>
                <a:gd name="T1" fmla="*/ 561 h 561"/>
                <a:gd name="T2" fmla="*/ 0 w 240"/>
                <a:gd name="T3" fmla="*/ 21 h 561"/>
                <a:gd name="T4" fmla="*/ 240 w 240"/>
                <a:gd name="T5" fmla="*/ 0 h 561"/>
                <a:gd name="T6" fmla="*/ 240 w 240"/>
                <a:gd name="T7" fmla="*/ 561 h 561"/>
                <a:gd name="T8" fmla="*/ 0 w 240"/>
                <a:gd name="T9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61">
                  <a:moveTo>
                    <a:pt x="0" y="561"/>
                  </a:moveTo>
                  <a:lnTo>
                    <a:pt x="0" y="21"/>
                  </a:lnTo>
                  <a:lnTo>
                    <a:pt x="240" y="0"/>
                  </a:lnTo>
                  <a:lnTo>
                    <a:pt x="240" y="561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7" name="Freeform 62">
              <a:extLst>
                <a:ext uri="{FF2B5EF4-FFF2-40B4-BE49-F238E27FC236}">
                  <a16:creationId xmlns:a16="http://schemas.microsoft.com/office/drawing/2014/main" id="{58ACE460-89DD-436A-A6EE-99BB31E0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064" y="3380275"/>
              <a:ext cx="242929" cy="293638"/>
            </a:xfrm>
            <a:custGeom>
              <a:avLst/>
              <a:gdLst>
                <a:gd name="T0" fmla="*/ 588 w 616"/>
                <a:gd name="T1" fmla="*/ 654 h 747"/>
                <a:gd name="T2" fmla="*/ 541 w 616"/>
                <a:gd name="T3" fmla="*/ 688 h 747"/>
                <a:gd name="T4" fmla="*/ 495 w 616"/>
                <a:gd name="T5" fmla="*/ 714 h 747"/>
                <a:gd name="T6" fmla="*/ 447 w 616"/>
                <a:gd name="T7" fmla="*/ 733 h 747"/>
                <a:gd name="T8" fmla="*/ 395 w 616"/>
                <a:gd name="T9" fmla="*/ 744 h 747"/>
                <a:gd name="T10" fmla="*/ 339 w 616"/>
                <a:gd name="T11" fmla="*/ 747 h 747"/>
                <a:gd name="T12" fmla="*/ 283 w 616"/>
                <a:gd name="T13" fmla="*/ 744 h 747"/>
                <a:gd name="T14" fmla="*/ 231 w 616"/>
                <a:gd name="T15" fmla="*/ 734 h 747"/>
                <a:gd name="T16" fmla="*/ 184 w 616"/>
                <a:gd name="T17" fmla="*/ 717 h 747"/>
                <a:gd name="T18" fmla="*/ 142 w 616"/>
                <a:gd name="T19" fmla="*/ 694 h 747"/>
                <a:gd name="T20" fmla="*/ 104 w 616"/>
                <a:gd name="T21" fmla="*/ 665 h 747"/>
                <a:gd name="T22" fmla="*/ 71 w 616"/>
                <a:gd name="T23" fmla="*/ 629 h 747"/>
                <a:gd name="T24" fmla="*/ 44 w 616"/>
                <a:gd name="T25" fmla="*/ 587 h 747"/>
                <a:gd name="T26" fmla="*/ 24 w 616"/>
                <a:gd name="T27" fmla="*/ 538 h 747"/>
                <a:gd name="T28" fmla="*/ 10 w 616"/>
                <a:gd name="T29" fmla="*/ 484 h 747"/>
                <a:gd name="T30" fmla="*/ 1 w 616"/>
                <a:gd name="T31" fmla="*/ 425 h 747"/>
                <a:gd name="T32" fmla="*/ 1 w 616"/>
                <a:gd name="T33" fmla="*/ 355 h 747"/>
                <a:gd name="T34" fmla="*/ 8 w 616"/>
                <a:gd name="T35" fmla="*/ 282 h 747"/>
                <a:gd name="T36" fmla="*/ 23 w 616"/>
                <a:gd name="T37" fmla="*/ 220 h 747"/>
                <a:gd name="T38" fmla="*/ 46 w 616"/>
                <a:gd name="T39" fmla="*/ 166 h 747"/>
                <a:gd name="T40" fmla="*/ 74 w 616"/>
                <a:gd name="T41" fmla="*/ 120 h 747"/>
                <a:gd name="T42" fmla="*/ 108 w 616"/>
                <a:gd name="T43" fmla="*/ 83 h 747"/>
                <a:gd name="T44" fmla="*/ 146 w 616"/>
                <a:gd name="T45" fmla="*/ 52 h 747"/>
                <a:gd name="T46" fmla="*/ 187 w 616"/>
                <a:gd name="T47" fmla="*/ 30 h 747"/>
                <a:gd name="T48" fmla="*/ 231 w 616"/>
                <a:gd name="T49" fmla="*/ 14 h 747"/>
                <a:gd name="T50" fmla="*/ 278 w 616"/>
                <a:gd name="T51" fmla="*/ 4 h 747"/>
                <a:gd name="T52" fmla="*/ 324 w 616"/>
                <a:gd name="T53" fmla="*/ 0 h 747"/>
                <a:gd name="T54" fmla="*/ 383 w 616"/>
                <a:gd name="T55" fmla="*/ 2 h 747"/>
                <a:gd name="T56" fmla="*/ 443 w 616"/>
                <a:gd name="T57" fmla="*/ 15 h 747"/>
                <a:gd name="T58" fmla="*/ 499 w 616"/>
                <a:gd name="T59" fmla="*/ 38 h 747"/>
                <a:gd name="T60" fmla="*/ 548 w 616"/>
                <a:gd name="T61" fmla="*/ 74 h 747"/>
                <a:gd name="T62" fmla="*/ 591 w 616"/>
                <a:gd name="T63" fmla="*/ 122 h 747"/>
                <a:gd name="T64" fmla="*/ 459 w 616"/>
                <a:gd name="T65" fmla="*/ 273 h 747"/>
                <a:gd name="T66" fmla="*/ 413 w 616"/>
                <a:gd name="T67" fmla="*/ 219 h 747"/>
                <a:gd name="T68" fmla="*/ 381 w 616"/>
                <a:gd name="T69" fmla="*/ 198 h 747"/>
                <a:gd name="T70" fmla="*/ 359 w 616"/>
                <a:gd name="T71" fmla="*/ 189 h 747"/>
                <a:gd name="T72" fmla="*/ 334 w 616"/>
                <a:gd name="T73" fmla="*/ 186 h 747"/>
                <a:gd name="T74" fmla="*/ 303 w 616"/>
                <a:gd name="T75" fmla="*/ 192 h 747"/>
                <a:gd name="T76" fmla="*/ 276 w 616"/>
                <a:gd name="T77" fmla="*/ 210 h 747"/>
                <a:gd name="T78" fmla="*/ 253 w 616"/>
                <a:gd name="T79" fmla="*/ 241 h 747"/>
                <a:gd name="T80" fmla="*/ 238 w 616"/>
                <a:gd name="T81" fmla="*/ 287 h 747"/>
                <a:gd name="T82" fmla="*/ 230 w 616"/>
                <a:gd name="T83" fmla="*/ 345 h 747"/>
                <a:gd name="T84" fmla="*/ 231 w 616"/>
                <a:gd name="T85" fmla="*/ 410 h 747"/>
                <a:gd name="T86" fmla="*/ 241 w 616"/>
                <a:gd name="T87" fmla="*/ 466 h 747"/>
                <a:gd name="T88" fmla="*/ 259 w 616"/>
                <a:gd name="T89" fmla="*/ 510 h 747"/>
                <a:gd name="T90" fmla="*/ 286 w 616"/>
                <a:gd name="T91" fmla="*/ 542 h 747"/>
                <a:gd name="T92" fmla="*/ 323 w 616"/>
                <a:gd name="T93" fmla="*/ 560 h 747"/>
                <a:gd name="T94" fmla="*/ 362 w 616"/>
                <a:gd name="T95" fmla="*/ 563 h 747"/>
                <a:gd name="T96" fmla="*/ 389 w 616"/>
                <a:gd name="T97" fmla="*/ 559 h 747"/>
                <a:gd name="T98" fmla="*/ 442 w 616"/>
                <a:gd name="T99" fmla="*/ 534 h 747"/>
                <a:gd name="T100" fmla="*/ 491 w 616"/>
                <a:gd name="T101" fmla="*/ 495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6" h="747">
                  <a:moveTo>
                    <a:pt x="491" y="495"/>
                  </a:moveTo>
                  <a:lnTo>
                    <a:pt x="603" y="641"/>
                  </a:lnTo>
                  <a:lnTo>
                    <a:pt x="588" y="654"/>
                  </a:lnTo>
                  <a:lnTo>
                    <a:pt x="572" y="667"/>
                  </a:lnTo>
                  <a:lnTo>
                    <a:pt x="556" y="678"/>
                  </a:lnTo>
                  <a:lnTo>
                    <a:pt x="541" y="688"/>
                  </a:lnTo>
                  <a:lnTo>
                    <a:pt x="526" y="698"/>
                  </a:lnTo>
                  <a:lnTo>
                    <a:pt x="511" y="707"/>
                  </a:lnTo>
                  <a:lnTo>
                    <a:pt x="495" y="714"/>
                  </a:lnTo>
                  <a:lnTo>
                    <a:pt x="480" y="722"/>
                  </a:lnTo>
                  <a:lnTo>
                    <a:pt x="464" y="727"/>
                  </a:lnTo>
                  <a:lnTo>
                    <a:pt x="447" y="733"/>
                  </a:lnTo>
                  <a:lnTo>
                    <a:pt x="430" y="737"/>
                  </a:lnTo>
                  <a:lnTo>
                    <a:pt x="413" y="740"/>
                  </a:lnTo>
                  <a:lnTo>
                    <a:pt x="395" y="744"/>
                  </a:lnTo>
                  <a:lnTo>
                    <a:pt x="378" y="746"/>
                  </a:lnTo>
                  <a:lnTo>
                    <a:pt x="359" y="747"/>
                  </a:lnTo>
                  <a:lnTo>
                    <a:pt x="339" y="747"/>
                  </a:lnTo>
                  <a:lnTo>
                    <a:pt x="321" y="747"/>
                  </a:lnTo>
                  <a:lnTo>
                    <a:pt x="302" y="746"/>
                  </a:lnTo>
                  <a:lnTo>
                    <a:pt x="283" y="744"/>
                  </a:lnTo>
                  <a:lnTo>
                    <a:pt x="266" y="741"/>
                  </a:lnTo>
                  <a:lnTo>
                    <a:pt x="249" y="737"/>
                  </a:lnTo>
                  <a:lnTo>
                    <a:pt x="231" y="734"/>
                  </a:lnTo>
                  <a:lnTo>
                    <a:pt x="215" y="728"/>
                  </a:lnTo>
                  <a:lnTo>
                    <a:pt x="199" y="723"/>
                  </a:lnTo>
                  <a:lnTo>
                    <a:pt x="184" y="717"/>
                  </a:lnTo>
                  <a:lnTo>
                    <a:pt x="170" y="710"/>
                  </a:lnTo>
                  <a:lnTo>
                    <a:pt x="155" y="703"/>
                  </a:lnTo>
                  <a:lnTo>
                    <a:pt x="142" y="694"/>
                  </a:lnTo>
                  <a:lnTo>
                    <a:pt x="129" y="685"/>
                  </a:lnTo>
                  <a:lnTo>
                    <a:pt x="116" y="674"/>
                  </a:lnTo>
                  <a:lnTo>
                    <a:pt x="104" y="665"/>
                  </a:lnTo>
                  <a:lnTo>
                    <a:pt x="92" y="653"/>
                  </a:lnTo>
                  <a:lnTo>
                    <a:pt x="81" y="641"/>
                  </a:lnTo>
                  <a:lnTo>
                    <a:pt x="71" y="629"/>
                  </a:lnTo>
                  <a:lnTo>
                    <a:pt x="62" y="615"/>
                  </a:lnTo>
                  <a:lnTo>
                    <a:pt x="53" y="601"/>
                  </a:lnTo>
                  <a:lnTo>
                    <a:pt x="44" y="587"/>
                  </a:lnTo>
                  <a:lnTo>
                    <a:pt x="37" y="572"/>
                  </a:lnTo>
                  <a:lnTo>
                    <a:pt x="30" y="556"/>
                  </a:lnTo>
                  <a:lnTo>
                    <a:pt x="24" y="538"/>
                  </a:lnTo>
                  <a:lnTo>
                    <a:pt x="19" y="521"/>
                  </a:lnTo>
                  <a:lnTo>
                    <a:pt x="14" y="503"/>
                  </a:lnTo>
                  <a:lnTo>
                    <a:pt x="10" y="484"/>
                  </a:lnTo>
                  <a:lnTo>
                    <a:pt x="7" y="465"/>
                  </a:lnTo>
                  <a:lnTo>
                    <a:pt x="3" y="446"/>
                  </a:lnTo>
                  <a:lnTo>
                    <a:pt x="1" y="425"/>
                  </a:lnTo>
                  <a:lnTo>
                    <a:pt x="0" y="403"/>
                  </a:lnTo>
                  <a:lnTo>
                    <a:pt x="0" y="382"/>
                  </a:lnTo>
                  <a:lnTo>
                    <a:pt x="1" y="355"/>
                  </a:lnTo>
                  <a:lnTo>
                    <a:pt x="2" y="330"/>
                  </a:lnTo>
                  <a:lnTo>
                    <a:pt x="5" y="305"/>
                  </a:lnTo>
                  <a:lnTo>
                    <a:pt x="8" y="282"/>
                  </a:lnTo>
                  <a:lnTo>
                    <a:pt x="12" y="261"/>
                  </a:lnTo>
                  <a:lnTo>
                    <a:pt x="17" y="239"/>
                  </a:lnTo>
                  <a:lnTo>
                    <a:pt x="23" y="220"/>
                  </a:lnTo>
                  <a:lnTo>
                    <a:pt x="30" y="200"/>
                  </a:lnTo>
                  <a:lnTo>
                    <a:pt x="37" y="182"/>
                  </a:lnTo>
                  <a:lnTo>
                    <a:pt x="46" y="166"/>
                  </a:lnTo>
                  <a:lnTo>
                    <a:pt x="54" y="150"/>
                  </a:lnTo>
                  <a:lnTo>
                    <a:pt x="64" y="135"/>
                  </a:lnTo>
                  <a:lnTo>
                    <a:pt x="74" y="120"/>
                  </a:lnTo>
                  <a:lnTo>
                    <a:pt x="84" y="106"/>
                  </a:lnTo>
                  <a:lnTo>
                    <a:pt x="96" y="95"/>
                  </a:lnTo>
                  <a:lnTo>
                    <a:pt x="108" y="83"/>
                  </a:lnTo>
                  <a:lnTo>
                    <a:pt x="120" y="72"/>
                  </a:lnTo>
                  <a:lnTo>
                    <a:pt x="133" y="62"/>
                  </a:lnTo>
                  <a:lnTo>
                    <a:pt x="146" y="52"/>
                  </a:lnTo>
                  <a:lnTo>
                    <a:pt x="159" y="45"/>
                  </a:lnTo>
                  <a:lnTo>
                    <a:pt x="173" y="37"/>
                  </a:lnTo>
                  <a:lnTo>
                    <a:pt x="187" y="30"/>
                  </a:lnTo>
                  <a:lnTo>
                    <a:pt x="202" y="24"/>
                  </a:lnTo>
                  <a:lnTo>
                    <a:pt x="216" y="19"/>
                  </a:lnTo>
                  <a:lnTo>
                    <a:pt x="231" y="14"/>
                  </a:lnTo>
                  <a:lnTo>
                    <a:pt x="246" y="10"/>
                  </a:lnTo>
                  <a:lnTo>
                    <a:pt x="263" y="7"/>
                  </a:lnTo>
                  <a:lnTo>
                    <a:pt x="278" y="4"/>
                  </a:lnTo>
                  <a:lnTo>
                    <a:pt x="293" y="2"/>
                  </a:lnTo>
                  <a:lnTo>
                    <a:pt x="309" y="1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62" y="1"/>
                  </a:lnTo>
                  <a:lnTo>
                    <a:pt x="383" y="2"/>
                  </a:lnTo>
                  <a:lnTo>
                    <a:pt x="404" y="5"/>
                  </a:lnTo>
                  <a:lnTo>
                    <a:pt x="424" y="9"/>
                  </a:lnTo>
                  <a:lnTo>
                    <a:pt x="443" y="15"/>
                  </a:lnTo>
                  <a:lnTo>
                    <a:pt x="462" y="21"/>
                  </a:lnTo>
                  <a:lnTo>
                    <a:pt x="481" y="30"/>
                  </a:lnTo>
                  <a:lnTo>
                    <a:pt x="499" y="38"/>
                  </a:lnTo>
                  <a:lnTo>
                    <a:pt x="515" y="49"/>
                  </a:lnTo>
                  <a:lnTo>
                    <a:pt x="533" y="61"/>
                  </a:lnTo>
                  <a:lnTo>
                    <a:pt x="548" y="74"/>
                  </a:lnTo>
                  <a:lnTo>
                    <a:pt x="563" y="89"/>
                  </a:lnTo>
                  <a:lnTo>
                    <a:pt x="578" y="104"/>
                  </a:lnTo>
                  <a:lnTo>
                    <a:pt x="591" y="122"/>
                  </a:lnTo>
                  <a:lnTo>
                    <a:pt x="604" y="140"/>
                  </a:lnTo>
                  <a:lnTo>
                    <a:pt x="616" y="160"/>
                  </a:lnTo>
                  <a:lnTo>
                    <a:pt x="459" y="273"/>
                  </a:lnTo>
                  <a:lnTo>
                    <a:pt x="444" y="252"/>
                  </a:lnTo>
                  <a:lnTo>
                    <a:pt x="428" y="234"/>
                  </a:lnTo>
                  <a:lnTo>
                    <a:pt x="413" y="219"/>
                  </a:lnTo>
                  <a:lnTo>
                    <a:pt x="398" y="207"/>
                  </a:lnTo>
                  <a:lnTo>
                    <a:pt x="390" y="203"/>
                  </a:lnTo>
                  <a:lnTo>
                    <a:pt x="381" y="198"/>
                  </a:lnTo>
                  <a:lnTo>
                    <a:pt x="374" y="194"/>
                  </a:lnTo>
                  <a:lnTo>
                    <a:pt x="366" y="192"/>
                  </a:lnTo>
                  <a:lnTo>
                    <a:pt x="359" y="189"/>
                  </a:lnTo>
                  <a:lnTo>
                    <a:pt x="350" y="187"/>
                  </a:lnTo>
                  <a:lnTo>
                    <a:pt x="343" y="186"/>
                  </a:lnTo>
                  <a:lnTo>
                    <a:pt x="334" y="186"/>
                  </a:lnTo>
                  <a:lnTo>
                    <a:pt x="323" y="186"/>
                  </a:lnTo>
                  <a:lnTo>
                    <a:pt x="313" y="189"/>
                  </a:lnTo>
                  <a:lnTo>
                    <a:pt x="303" y="192"/>
                  </a:lnTo>
                  <a:lnTo>
                    <a:pt x="293" y="197"/>
                  </a:lnTo>
                  <a:lnTo>
                    <a:pt x="284" y="203"/>
                  </a:lnTo>
                  <a:lnTo>
                    <a:pt x="276" y="210"/>
                  </a:lnTo>
                  <a:lnTo>
                    <a:pt x="267" y="220"/>
                  </a:lnTo>
                  <a:lnTo>
                    <a:pt x="259" y="230"/>
                  </a:lnTo>
                  <a:lnTo>
                    <a:pt x="253" y="241"/>
                  </a:lnTo>
                  <a:lnTo>
                    <a:pt x="248" y="255"/>
                  </a:lnTo>
                  <a:lnTo>
                    <a:pt x="242" y="271"/>
                  </a:lnTo>
                  <a:lnTo>
                    <a:pt x="238" y="287"/>
                  </a:lnTo>
                  <a:lnTo>
                    <a:pt x="235" y="305"/>
                  </a:lnTo>
                  <a:lnTo>
                    <a:pt x="232" y="325"/>
                  </a:lnTo>
                  <a:lnTo>
                    <a:pt x="230" y="345"/>
                  </a:lnTo>
                  <a:lnTo>
                    <a:pt x="230" y="369"/>
                  </a:lnTo>
                  <a:lnTo>
                    <a:pt x="230" y="389"/>
                  </a:lnTo>
                  <a:lnTo>
                    <a:pt x="231" y="410"/>
                  </a:lnTo>
                  <a:lnTo>
                    <a:pt x="233" y="429"/>
                  </a:lnTo>
                  <a:lnTo>
                    <a:pt x="237" y="449"/>
                  </a:lnTo>
                  <a:lnTo>
                    <a:pt x="241" y="466"/>
                  </a:lnTo>
                  <a:lnTo>
                    <a:pt x="246" y="481"/>
                  </a:lnTo>
                  <a:lnTo>
                    <a:pt x="252" y="496"/>
                  </a:lnTo>
                  <a:lnTo>
                    <a:pt x="259" y="510"/>
                  </a:lnTo>
                  <a:lnTo>
                    <a:pt x="267" y="522"/>
                  </a:lnTo>
                  <a:lnTo>
                    <a:pt x="276" y="533"/>
                  </a:lnTo>
                  <a:lnTo>
                    <a:pt x="286" y="542"/>
                  </a:lnTo>
                  <a:lnTo>
                    <a:pt x="297" y="549"/>
                  </a:lnTo>
                  <a:lnTo>
                    <a:pt x="309" y="556"/>
                  </a:lnTo>
                  <a:lnTo>
                    <a:pt x="323" y="560"/>
                  </a:lnTo>
                  <a:lnTo>
                    <a:pt x="337" y="562"/>
                  </a:lnTo>
                  <a:lnTo>
                    <a:pt x="352" y="563"/>
                  </a:lnTo>
                  <a:lnTo>
                    <a:pt x="362" y="563"/>
                  </a:lnTo>
                  <a:lnTo>
                    <a:pt x="371" y="562"/>
                  </a:lnTo>
                  <a:lnTo>
                    <a:pt x="380" y="561"/>
                  </a:lnTo>
                  <a:lnTo>
                    <a:pt x="389" y="559"/>
                  </a:lnTo>
                  <a:lnTo>
                    <a:pt x="407" y="552"/>
                  </a:lnTo>
                  <a:lnTo>
                    <a:pt x="425" y="544"/>
                  </a:lnTo>
                  <a:lnTo>
                    <a:pt x="442" y="534"/>
                  </a:lnTo>
                  <a:lnTo>
                    <a:pt x="458" y="522"/>
                  </a:lnTo>
                  <a:lnTo>
                    <a:pt x="474" y="509"/>
                  </a:lnTo>
                  <a:lnTo>
                    <a:pt x="491" y="495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8" name="Freeform 63">
              <a:extLst>
                <a:ext uri="{FF2B5EF4-FFF2-40B4-BE49-F238E27FC236}">
                  <a16:creationId xmlns:a16="http://schemas.microsoft.com/office/drawing/2014/main" id="{723F3AFC-5197-4C60-9A7A-01604E734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8351" y="3377917"/>
              <a:ext cx="244108" cy="295996"/>
            </a:xfrm>
            <a:custGeom>
              <a:avLst/>
              <a:gdLst>
                <a:gd name="T0" fmla="*/ 331 w 622"/>
                <a:gd name="T1" fmla="*/ 184 h 751"/>
                <a:gd name="T2" fmla="*/ 303 w 622"/>
                <a:gd name="T3" fmla="*/ 204 h 751"/>
                <a:gd name="T4" fmla="*/ 281 w 622"/>
                <a:gd name="T5" fmla="*/ 243 h 751"/>
                <a:gd name="T6" fmla="*/ 268 w 622"/>
                <a:gd name="T7" fmla="*/ 302 h 751"/>
                <a:gd name="T8" fmla="*/ 308 w 622"/>
                <a:gd name="T9" fmla="*/ 311 h 751"/>
                <a:gd name="T10" fmla="*/ 351 w 622"/>
                <a:gd name="T11" fmla="*/ 290 h 751"/>
                <a:gd name="T12" fmla="*/ 381 w 622"/>
                <a:gd name="T13" fmla="*/ 261 h 751"/>
                <a:gd name="T14" fmla="*/ 392 w 622"/>
                <a:gd name="T15" fmla="*/ 228 h 751"/>
                <a:gd name="T16" fmla="*/ 387 w 622"/>
                <a:gd name="T17" fmla="*/ 197 h 751"/>
                <a:gd name="T18" fmla="*/ 363 w 622"/>
                <a:gd name="T19" fmla="*/ 181 h 751"/>
                <a:gd name="T20" fmla="*/ 614 w 622"/>
                <a:gd name="T21" fmla="*/ 265 h 751"/>
                <a:gd name="T22" fmla="*/ 597 w 622"/>
                <a:gd name="T23" fmla="*/ 323 h 751"/>
                <a:gd name="T24" fmla="*/ 566 w 622"/>
                <a:gd name="T25" fmla="*/ 370 h 751"/>
                <a:gd name="T26" fmla="*/ 524 w 622"/>
                <a:gd name="T27" fmla="*/ 406 h 751"/>
                <a:gd name="T28" fmla="*/ 474 w 622"/>
                <a:gd name="T29" fmla="*/ 434 h 751"/>
                <a:gd name="T30" fmla="*/ 391 w 622"/>
                <a:gd name="T31" fmla="*/ 464 h 751"/>
                <a:gd name="T32" fmla="*/ 280 w 622"/>
                <a:gd name="T33" fmla="*/ 482 h 751"/>
                <a:gd name="T34" fmla="*/ 293 w 622"/>
                <a:gd name="T35" fmla="*/ 510 h 751"/>
                <a:gd name="T36" fmla="*/ 316 w 622"/>
                <a:gd name="T37" fmla="*/ 531 h 751"/>
                <a:gd name="T38" fmla="*/ 348 w 622"/>
                <a:gd name="T39" fmla="*/ 545 h 751"/>
                <a:gd name="T40" fmla="*/ 388 w 622"/>
                <a:gd name="T41" fmla="*/ 549 h 751"/>
                <a:gd name="T42" fmla="*/ 472 w 622"/>
                <a:gd name="T43" fmla="*/ 533 h 751"/>
                <a:gd name="T44" fmla="*/ 553 w 622"/>
                <a:gd name="T45" fmla="*/ 493 h 751"/>
                <a:gd name="T46" fmla="*/ 580 w 622"/>
                <a:gd name="T47" fmla="*/ 698 h 751"/>
                <a:gd name="T48" fmla="*/ 485 w 622"/>
                <a:gd name="T49" fmla="*/ 732 h 751"/>
                <a:gd name="T50" fmla="*/ 376 w 622"/>
                <a:gd name="T51" fmla="*/ 751 h 751"/>
                <a:gd name="T52" fmla="*/ 280 w 622"/>
                <a:gd name="T53" fmla="*/ 748 h 751"/>
                <a:gd name="T54" fmla="*/ 203 w 622"/>
                <a:gd name="T55" fmla="*/ 731 h 751"/>
                <a:gd name="T56" fmla="*/ 141 w 622"/>
                <a:gd name="T57" fmla="*/ 703 h 751"/>
                <a:gd name="T58" fmla="*/ 90 w 622"/>
                <a:gd name="T59" fmla="*/ 664 h 751"/>
                <a:gd name="T60" fmla="*/ 52 w 622"/>
                <a:gd name="T61" fmla="*/ 615 h 751"/>
                <a:gd name="T62" fmla="*/ 24 w 622"/>
                <a:gd name="T63" fmla="*/ 558 h 751"/>
                <a:gd name="T64" fmla="*/ 8 w 622"/>
                <a:gd name="T65" fmla="*/ 491 h 751"/>
                <a:gd name="T66" fmla="*/ 0 w 622"/>
                <a:gd name="T67" fmla="*/ 417 h 751"/>
                <a:gd name="T68" fmla="*/ 4 w 622"/>
                <a:gd name="T69" fmla="*/ 343 h 751"/>
                <a:gd name="T70" fmla="*/ 18 w 622"/>
                <a:gd name="T71" fmla="*/ 270 h 751"/>
                <a:gd name="T72" fmla="*/ 42 w 622"/>
                <a:gd name="T73" fmla="*/ 201 h 751"/>
                <a:gd name="T74" fmla="*/ 79 w 622"/>
                <a:gd name="T75" fmla="*/ 140 h 751"/>
                <a:gd name="T76" fmla="*/ 128 w 622"/>
                <a:gd name="T77" fmla="*/ 86 h 751"/>
                <a:gd name="T78" fmla="*/ 187 w 622"/>
                <a:gd name="T79" fmla="*/ 43 h 751"/>
                <a:gd name="T80" fmla="*/ 258 w 622"/>
                <a:gd name="T81" fmla="*/ 14 h 751"/>
                <a:gd name="T82" fmla="*/ 341 w 622"/>
                <a:gd name="T83" fmla="*/ 0 h 751"/>
                <a:gd name="T84" fmla="*/ 442 w 622"/>
                <a:gd name="T85" fmla="*/ 8 h 751"/>
                <a:gd name="T86" fmla="*/ 498 w 622"/>
                <a:gd name="T87" fmla="*/ 26 h 751"/>
                <a:gd name="T88" fmla="*/ 537 w 622"/>
                <a:gd name="T89" fmla="*/ 49 h 751"/>
                <a:gd name="T90" fmla="*/ 568 w 622"/>
                <a:gd name="T91" fmla="*/ 79 h 751"/>
                <a:gd name="T92" fmla="*/ 592 w 622"/>
                <a:gd name="T93" fmla="*/ 117 h 751"/>
                <a:gd name="T94" fmla="*/ 608 w 622"/>
                <a:gd name="T95" fmla="*/ 162 h 751"/>
                <a:gd name="T96" fmla="*/ 616 w 622"/>
                <a:gd name="T97" fmla="*/ 216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2" h="751">
                  <a:moveTo>
                    <a:pt x="355" y="180"/>
                  </a:moveTo>
                  <a:lnTo>
                    <a:pt x="347" y="181"/>
                  </a:lnTo>
                  <a:lnTo>
                    <a:pt x="339" y="182"/>
                  </a:lnTo>
                  <a:lnTo>
                    <a:pt x="331" y="184"/>
                  </a:lnTo>
                  <a:lnTo>
                    <a:pt x="324" y="187"/>
                  </a:lnTo>
                  <a:lnTo>
                    <a:pt x="317" y="193"/>
                  </a:lnTo>
                  <a:lnTo>
                    <a:pt x="309" y="198"/>
                  </a:lnTo>
                  <a:lnTo>
                    <a:pt x="303" y="204"/>
                  </a:lnTo>
                  <a:lnTo>
                    <a:pt x="296" y="212"/>
                  </a:lnTo>
                  <a:lnTo>
                    <a:pt x="291" y="222"/>
                  </a:lnTo>
                  <a:lnTo>
                    <a:pt x="285" y="231"/>
                  </a:lnTo>
                  <a:lnTo>
                    <a:pt x="281" y="243"/>
                  </a:lnTo>
                  <a:lnTo>
                    <a:pt x="277" y="255"/>
                  </a:lnTo>
                  <a:lnTo>
                    <a:pt x="273" y="269"/>
                  </a:lnTo>
                  <a:lnTo>
                    <a:pt x="270" y="284"/>
                  </a:lnTo>
                  <a:lnTo>
                    <a:pt x="268" y="302"/>
                  </a:lnTo>
                  <a:lnTo>
                    <a:pt x="267" y="319"/>
                  </a:lnTo>
                  <a:lnTo>
                    <a:pt x="281" y="317"/>
                  </a:lnTo>
                  <a:lnTo>
                    <a:pt x="295" y="315"/>
                  </a:lnTo>
                  <a:lnTo>
                    <a:pt x="308" y="311"/>
                  </a:lnTo>
                  <a:lnTo>
                    <a:pt x="320" y="307"/>
                  </a:lnTo>
                  <a:lnTo>
                    <a:pt x="332" y="302"/>
                  </a:lnTo>
                  <a:lnTo>
                    <a:pt x="342" y="296"/>
                  </a:lnTo>
                  <a:lnTo>
                    <a:pt x="351" y="290"/>
                  </a:lnTo>
                  <a:lnTo>
                    <a:pt x="360" y="283"/>
                  </a:lnTo>
                  <a:lnTo>
                    <a:pt x="368" y="276"/>
                  </a:lnTo>
                  <a:lnTo>
                    <a:pt x="374" y="268"/>
                  </a:lnTo>
                  <a:lnTo>
                    <a:pt x="381" y="261"/>
                  </a:lnTo>
                  <a:lnTo>
                    <a:pt x="385" y="253"/>
                  </a:lnTo>
                  <a:lnTo>
                    <a:pt x="388" y="244"/>
                  </a:lnTo>
                  <a:lnTo>
                    <a:pt x="391" y="237"/>
                  </a:lnTo>
                  <a:lnTo>
                    <a:pt x="392" y="228"/>
                  </a:lnTo>
                  <a:lnTo>
                    <a:pt x="393" y="221"/>
                  </a:lnTo>
                  <a:lnTo>
                    <a:pt x="392" y="212"/>
                  </a:lnTo>
                  <a:lnTo>
                    <a:pt x="390" y="203"/>
                  </a:lnTo>
                  <a:lnTo>
                    <a:pt x="387" y="197"/>
                  </a:lnTo>
                  <a:lnTo>
                    <a:pt x="383" y="190"/>
                  </a:lnTo>
                  <a:lnTo>
                    <a:pt x="377" y="186"/>
                  </a:lnTo>
                  <a:lnTo>
                    <a:pt x="371" y="183"/>
                  </a:lnTo>
                  <a:lnTo>
                    <a:pt x="363" y="181"/>
                  </a:lnTo>
                  <a:lnTo>
                    <a:pt x="355" y="180"/>
                  </a:lnTo>
                  <a:close/>
                  <a:moveTo>
                    <a:pt x="616" y="231"/>
                  </a:moveTo>
                  <a:lnTo>
                    <a:pt x="616" y="249"/>
                  </a:lnTo>
                  <a:lnTo>
                    <a:pt x="614" y="265"/>
                  </a:lnTo>
                  <a:lnTo>
                    <a:pt x="611" y="281"/>
                  </a:lnTo>
                  <a:lnTo>
                    <a:pt x="607" y="295"/>
                  </a:lnTo>
                  <a:lnTo>
                    <a:pt x="603" y="309"/>
                  </a:lnTo>
                  <a:lnTo>
                    <a:pt x="597" y="323"/>
                  </a:lnTo>
                  <a:lnTo>
                    <a:pt x="590" y="336"/>
                  </a:lnTo>
                  <a:lnTo>
                    <a:pt x="584" y="348"/>
                  </a:lnTo>
                  <a:lnTo>
                    <a:pt x="575" y="359"/>
                  </a:lnTo>
                  <a:lnTo>
                    <a:pt x="566" y="370"/>
                  </a:lnTo>
                  <a:lnTo>
                    <a:pt x="557" y="380"/>
                  </a:lnTo>
                  <a:lnTo>
                    <a:pt x="547" y="389"/>
                  </a:lnTo>
                  <a:lnTo>
                    <a:pt x="536" y="399"/>
                  </a:lnTo>
                  <a:lnTo>
                    <a:pt x="524" y="406"/>
                  </a:lnTo>
                  <a:lnTo>
                    <a:pt x="513" y="415"/>
                  </a:lnTo>
                  <a:lnTo>
                    <a:pt x="500" y="421"/>
                  </a:lnTo>
                  <a:lnTo>
                    <a:pt x="489" y="429"/>
                  </a:lnTo>
                  <a:lnTo>
                    <a:pt x="474" y="434"/>
                  </a:lnTo>
                  <a:lnTo>
                    <a:pt x="462" y="441"/>
                  </a:lnTo>
                  <a:lnTo>
                    <a:pt x="449" y="446"/>
                  </a:lnTo>
                  <a:lnTo>
                    <a:pt x="420" y="455"/>
                  </a:lnTo>
                  <a:lnTo>
                    <a:pt x="391" y="464"/>
                  </a:lnTo>
                  <a:lnTo>
                    <a:pt x="363" y="470"/>
                  </a:lnTo>
                  <a:lnTo>
                    <a:pt x="335" y="474"/>
                  </a:lnTo>
                  <a:lnTo>
                    <a:pt x="307" y="479"/>
                  </a:lnTo>
                  <a:lnTo>
                    <a:pt x="280" y="482"/>
                  </a:lnTo>
                  <a:lnTo>
                    <a:pt x="282" y="489"/>
                  </a:lnTo>
                  <a:lnTo>
                    <a:pt x="285" y="496"/>
                  </a:lnTo>
                  <a:lnTo>
                    <a:pt x="289" y="504"/>
                  </a:lnTo>
                  <a:lnTo>
                    <a:pt x="293" y="510"/>
                  </a:lnTo>
                  <a:lnTo>
                    <a:pt x="298" y="515"/>
                  </a:lnTo>
                  <a:lnTo>
                    <a:pt x="304" y="521"/>
                  </a:lnTo>
                  <a:lnTo>
                    <a:pt x="309" y="526"/>
                  </a:lnTo>
                  <a:lnTo>
                    <a:pt x="316" y="531"/>
                  </a:lnTo>
                  <a:lnTo>
                    <a:pt x="323" y="535"/>
                  </a:lnTo>
                  <a:lnTo>
                    <a:pt x="331" y="538"/>
                  </a:lnTo>
                  <a:lnTo>
                    <a:pt x="339" y="541"/>
                  </a:lnTo>
                  <a:lnTo>
                    <a:pt x="348" y="545"/>
                  </a:lnTo>
                  <a:lnTo>
                    <a:pt x="357" y="546"/>
                  </a:lnTo>
                  <a:lnTo>
                    <a:pt x="366" y="548"/>
                  </a:lnTo>
                  <a:lnTo>
                    <a:pt x="377" y="549"/>
                  </a:lnTo>
                  <a:lnTo>
                    <a:pt x="388" y="549"/>
                  </a:lnTo>
                  <a:lnTo>
                    <a:pt x="409" y="548"/>
                  </a:lnTo>
                  <a:lnTo>
                    <a:pt x="430" y="545"/>
                  </a:lnTo>
                  <a:lnTo>
                    <a:pt x="452" y="540"/>
                  </a:lnTo>
                  <a:lnTo>
                    <a:pt x="472" y="533"/>
                  </a:lnTo>
                  <a:lnTo>
                    <a:pt x="494" y="525"/>
                  </a:lnTo>
                  <a:lnTo>
                    <a:pt x="514" y="515"/>
                  </a:lnTo>
                  <a:lnTo>
                    <a:pt x="534" y="505"/>
                  </a:lnTo>
                  <a:lnTo>
                    <a:pt x="553" y="493"/>
                  </a:lnTo>
                  <a:lnTo>
                    <a:pt x="622" y="673"/>
                  </a:lnTo>
                  <a:lnTo>
                    <a:pt x="618" y="676"/>
                  </a:lnTo>
                  <a:lnTo>
                    <a:pt x="604" y="685"/>
                  </a:lnTo>
                  <a:lnTo>
                    <a:pt x="580" y="698"/>
                  </a:lnTo>
                  <a:lnTo>
                    <a:pt x="548" y="712"/>
                  </a:lnTo>
                  <a:lnTo>
                    <a:pt x="530" y="719"/>
                  </a:lnTo>
                  <a:lnTo>
                    <a:pt x="508" y="726"/>
                  </a:lnTo>
                  <a:lnTo>
                    <a:pt x="485" y="732"/>
                  </a:lnTo>
                  <a:lnTo>
                    <a:pt x="460" y="739"/>
                  </a:lnTo>
                  <a:lnTo>
                    <a:pt x="433" y="744"/>
                  </a:lnTo>
                  <a:lnTo>
                    <a:pt x="406" y="748"/>
                  </a:lnTo>
                  <a:lnTo>
                    <a:pt x="376" y="751"/>
                  </a:lnTo>
                  <a:lnTo>
                    <a:pt x="346" y="751"/>
                  </a:lnTo>
                  <a:lnTo>
                    <a:pt x="322" y="751"/>
                  </a:lnTo>
                  <a:lnTo>
                    <a:pt x="301" y="750"/>
                  </a:lnTo>
                  <a:lnTo>
                    <a:pt x="280" y="748"/>
                  </a:lnTo>
                  <a:lnTo>
                    <a:pt x="260" y="744"/>
                  </a:lnTo>
                  <a:lnTo>
                    <a:pt x="240" y="741"/>
                  </a:lnTo>
                  <a:lnTo>
                    <a:pt x="222" y="737"/>
                  </a:lnTo>
                  <a:lnTo>
                    <a:pt x="203" y="731"/>
                  </a:lnTo>
                  <a:lnTo>
                    <a:pt x="186" y="725"/>
                  </a:lnTo>
                  <a:lnTo>
                    <a:pt x="171" y="718"/>
                  </a:lnTo>
                  <a:lnTo>
                    <a:pt x="155" y="711"/>
                  </a:lnTo>
                  <a:lnTo>
                    <a:pt x="141" y="703"/>
                  </a:lnTo>
                  <a:lnTo>
                    <a:pt x="127" y="695"/>
                  </a:lnTo>
                  <a:lnTo>
                    <a:pt x="114" y="685"/>
                  </a:lnTo>
                  <a:lnTo>
                    <a:pt x="102" y="675"/>
                  </a:lnTo>
                  <a:lnTo>
                    <a:pt x="90" y="664"/>
                  </a:lnTo>
                  <a:lnTo>
                    <a:pt x="79" y="653"/>
                  </a:lnTo>
                  <a:lnTo>
                    <a:pt x="69" y="641"/>
                  </a:lnTo>
                  <a:lnTo>
                    <a:pt x="61" y="629"/>
                  </a:lnTo>
                  <a:lnTo>
                    <a:pt x="52" y="615"/>
                  </a:lnTo>
                  <a:lnTo>
                    <a:pt x="44" y="602"/>
                  </a:lnTo>
                  <a:lnTo>
                    <a:pt x="37" y="587"/>
                  </a:lnTo>
                  <a:lnTo>
                    <a:pt x="31" y="573"/>
                  </a:lnTo>
                  <a:lnTo>
                    <a:pt x="24" y="558"/>
                  </a:lnTo>
                  <a:lnTo>
                    <a:pt x="19" y="541"/>
                  </a:lnTo>
                  <a:lnTo>
                    <a:pt x="14" y="525"/>
                  </a:lnTo>
                  <a:lnTo>
                    <a:pt x="11" y="508"/>
                  </a:lnTo>
                  <a:lnTo>
                    <a:pt x="8" y="491"/>
                  </a:lnTo>
                  <a:lnTo>
                    <a:pt x="5" y="473"/>
                  </a:lnTo>
                  <a:lnTo>
                    <a:pt x="3" y="455"/>
                  </a:lnTo>
                  <a:lnTo>
                    <a:pt x="1" y="437"/>
                  </a:lnTo>
                  <a:lnTo>
                    <a:pt x="0" y="417"/>
                  </a:lnTo>
                  <a:lnTo>
                    <a:pt x="0" y="399"/>
                  </a:lnTo>
                  <a:lnTo>
                    <a:pt x="0" y="379"/>
                  </a:lnTo>
                  <a:lnTo>
                    <a:pt x="1" y="361"/>
                  </a:lnTo>
                  <a:lnTo>
                    <a:pt x="4" y="343"/>
                  </a:lnTo>
                  <a:lnTo>
                    <a:pt x="6" y="324"/>
                  </a:lnTo>
                  <a:lnTo>
                    <a:pt x="9" y="306"/>
                  </a:lnTo>
                  <a:lnTo>
                    <a:pt x="13" y="288"/>
                  </a:lnTo>
                  <a:lnTo>
                    <a:pt x="18" y="270"/>
                  </a:lnTo>
                  <a:lnTo>
                    <a:pt x="23" y="252"/>
                  </a:lnTo>
                  <a:lnTo>
                    <a:pt x="28" y="235"/>
                  </a:lnTo>
                  <a:lnTo>
                    <a:pt x="35" y="218"/>
                  </a:lnTo>
                  <a:lnTo>
                    <a:pt x="42" y="201"/>
                  </a:lnTo>
                  <a:lnTo>
                    <a:pt x="51" y="185"/>
                  </a:lnTo>
                  <a:lnTo>
                    <a:pt x="60" y="170"/>
                  </a:lnTo>
                  <a:lnTo>
                    <a:pt x="69" y="154"/>
                  </a:lnTo>
                  <a:lnTo>
                    <a:pt x="79" y="140"/>
                  </a:lnTo>
                  <a:lnTo>
                    <a:pt x="90" y="124"/>
                  </a:lnTo>
                  <a:lnTo>
                    <a:pt x="102" y="112"/>
                  </a:lnTo>
                  <a:lnTo>
                    <a:pt x="115" y="99"/>
                  </a:lnTo>
                  <a:lnTo>
                    <a:pt x="128" y="86"/>
                  </a:lnTo>
                  <a:lnTo>
                    <a:pt x="142" y="74"/>
                  </a:lnTo>
                  <a:lnTo>
                    <a:pt x="156" y="63"/>
                  </a:lnTo>
                  <a:lnTo>
                    <a:pt x="171" y="52"/>
                  </a:lnTo>
                  <a:lnTo>
                    <a:pt x="187" y="43"/>
                  </a:lnTo>
                  <a:lnTo>
                    <a:pt x="203" y="35"/>
                  </a:lnTo>
                  <a:lnTo>
                    <a:pt x="222" y="27"/>
                  </a:lnTo>
                  <a:lnTo>
                    <a:pt x="239" y="20"/>
                  </a:lnTo>
                  <a:lnTo>
                    <a:pt x="258" y="14"/>
                  </a:lnTo>
                  <a:lnTo>
                    <a:pt x="278" y="9"/>
                  </a:lnTo>
                  <a:lnTo>
                    <a:pt x="298" y="6"/>
                  </a:lnTo>
                  <a:lnTo>
                    <a:pt x="319" y="2"/>
                  </a:lnTo>
                  <a:lnTo>
                    <a:pt x="341" y="0"/>
                  </a:lnTo>
                  <a:lnTo>
                    <a:pt x="363" y="0"/>
                  </a:lnTo>
                  <a:lnTo>
                    <a:pt x="390" y="1"/>
                  </a:lnTo>
                  <a:lnTo>
                    <a:pt x="416" y="4"/>
                  </a:lnTo>
                  <a:lnTo>
                    <a:pt x="442" y="8"/>
                  </a:lnTo>
                  <a:lnTo>
                    <a:pt x="465" y="14"/>
                  </a:lnTo>
                  <a:lnTo>
                    <a:pt x="477" y="18"/>
                  </a:lnTo>
                  <a:lnTo>
                    <a:pt x="487" y="22"/>
                  </a:lnTo>
                  <a:lnTo>
                    <a:pt x="498" y="26"/>
                  </a:lnTo>
                  <a:lnTo>
                    <a:pt x="508" y="32"/>
                  </a:lnTo>
                  <a:lnTo>
                    <a:pt x="518" y="37"/>
                  </a:lnTo>
                  <a:lnTo>
                    <a:pt x="527" y="42"/>
                  </a:lnTo>
                  <a:lnTo>
                    <a:pt x="537" y="49"/>
                  </a:lnTo>
                  <a:lnTo>
                    <a:pt x="545" y="55"/>
                  </a:lnTo>
                  <a:lnTo>
                    <a:pt x="553" y="63"/>
                  </a:lnTo>
                  <a:lnTo>
                    <a:pt x="561" y="70"/>
                  </a:lnTo>
                  <a:lnTo>
                    <a:pt x="568" y="79"/>
                  </a:lnTo>
                  <a:lnTo>
                    <a:pt x="575" y="88"/>
                  </a:lnTo>
                  <a:lnTo>
                    <a:pt x="581" y="97"/>
                  </a:lnTo>
                  <a:lnTo>
                    <a:pt x="587" y="107"/>
                  </a:lnTo>
                  <a:lnTo>
                    <a:pt x="592" y="117"/>
                  </a:lnTo>
                  <a:lnTo>
                    <a:pt x="598" y="128"/>
                  </a:lnTo>
                  <a:lnTo>
                    <a:pt x="602" y="139"/>
                  </a:lnTo>
                  <a:lnTo>
                    <a:pt x="605" y="150"/>
                  </a:lnTo>
                  <a:lnTo>
                    <a:pt x="608" y="162"/>
                  </a:lnTo>
                  <a:lnTo>
                    <a:pt x="612" y="175"/>
                  </a:lnTo>
                  <a:lnTo>
                    <a:pt x="614" y="188"/>
                  </a:lnTo>
                  <a:lnTo>
                    <a:pt x="615" y="202"/>
                  </a:lnTo>
                  <a:lnTo>
                    <a:pt x="616" y="216"/>
                  </a:lnTo>
                  <a:lnTo>
                    <a:pt x="616" y="231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9" name="Freeform 64">
              <a:extLst>
                <a:ext uri="{FF2B5EF4-FFF2-40B4-BE49-F238E27FC236}">
                  <a16:creationId xmlns:a16="http://schemas.microsoft.com/office/drawing/2014/main" id="{B23C0171-DA4D-44BB-B77E-92AE652C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524" y="3348435"/>
              <a:ext cx="94341" cy="80190"/>
            </a:xfrm>
            <a:custGeom>
              <a:avLst/>
              <a:gdLst>
                <a:gd name="T0" fmla="*/ 112 w 240"/>
                <a:gd name="T1" fmla="*/ 0 h 204"/>
                <a:gd name="T2" fmla="*/ 89 w 240"/>
                <a:gd name="T3" fmla="*/ 1 h 204"/>
                <a:gd name="T4" fmla="*/ 69 w 240"/>
                <a:gd name="T5" fmla="*/ 6 h 204"/>
                <a:gd name="T6" fmla="*/ 52 w 240"/>
                <a:gd name="T7" fmla="*/ 15 h 204"/>
                <a:gd name="T8" fmla="*/ 35 w 240"/>
                <a:gd name="T9" fmla="*/ 25 h 204"/>
                <a:gd name="T10" fmla="*/ 22 w 240"/>
                <a:gd name="T11" fmla="*/ 38 h 204"/>
                <a:gd name="T12" fmla="*/ 12 w 240"/>
                <a:gd name="T13" fmla="*/ 55 h 204"/>
                <a:gd name="T14" fmla="*/ 4 w 240"/>
                <a:gd name="T15" fmla="*/ 72 h 204"/>
                <a:gd name="T16" fmla="*/ 1 w 240"/>
                <a:gd name="T17" fmla="*/ 90 h 204"/>
                <a:gd name="T18" fmla="*/ 1 w 240"/>
                <a:gd name="T19" fmla="*/ 111 h 204"/>
                <a:gd name="T20" fmla="*/ 4 w 240"/>
                <a:gd name="T21" fmla="*/ 130 h 204"/>
                <a:gd name="T22" fmla="*/ 11 w 240"/>
                <a:gd name="T23" fmla="*/ 147 h 204"/>
                <a:gd name="T24" fmla="*/ 20 w 240"/>
                <a:gd name="T25" fmla="*/ 163 h 204"/>
                <a:gd name="T26" fmla="*/ 33 w 240"/>
                <a:gd name="T27" fmla="*/ 176 h 204"/>
                <a:gd name="T28" fmla="*/ 49 w 240"/>
                <a:gd name="T29" fmla="*/ 187 h 204"/>
                <a:gd name="T30" fmla="*/ 68 w 240"/>
                <a:gd name="T31" fmla="*/ 195 h 204"/>
                <a:gd name="T32" fmla="*/ 88 w 240"/>
                <a:gd name="T33" fmla="*/ 200 h 204"/>
                <a:gd name="T34" fmla="*/ 114 w 240"/>
                <a:gd name="T35" fmla="*/ 204 h 204"/>
                <a:gd name="T36" fmla="*/ 141 w 240"/>
                <a:gd name="T37" fmla="*/ 203 h 204"/>
                <a:gd name="T38" fmla="*/ 167 w 240"/>
                <a:gd name="T39" fmla="*/ 197 h 204"/>
                <a:gd name="T40" fmla="*/ 189 w 240"/>
                <a:gd name="T41" fmla="*/ 189 h 204"/>
                <a:gd name="T42" fmla="*/ 207 w 240"/>
                <a:gd name="T43" fmla="*/ 176 h 204"/>
                <a:gd name="T44" fmla="*/ 222 w 240"/>
                <a:gd name="T45" fmla="*/ 159 h 204"/>
                <a:gd name="T46" fmla="*/ 232 w 240"/>
                <a:gd name="T47" fmla="*/ 141 h 204"/>
                <a:gd name="T48" fmla="*/ 238 w 240"/>
                <a:gd name="T49" fmla="*/ 119 h 204"/>
                <a:gd name="T50" fmla="*/ 240 w 240"/>
                <a:gd name="T51" fmla="*/ 95 h 204"/>
                <a:gd name="T52" fmla="*/ 236 w 240"/>
                <a:gd name="T53" fmla="*/ 73 h 204"/>
                <a:gd name="T54" fmla="*/ 230 w 240"/>
                <a:gd name="T55" fmla="*/ 52 h 204"/>
                <a:gd name="T56" fmla="*/ 218 w 240"/>
                <a:gd name="T57" fmla="*/ 36 h 204"/>
                <a:gd name="T58" fmla="*/ 203 w 240"/>
                <a:gd name="T59" fmla="*/ 22 h 204"/>
                <a:gd name="T60" fmla="*/ 184 w 240"/>
                <a:gd name="T61" fmla="*/ 11 h 204"/>
                <a:gd name="T62" fmla="*/ 163 w 240"/>
                <a:gd name="T63" fmla="*/ 4 h 204"/>
                <a:gd name="T64" fmla="*/ 138 w 240"/>
                <a:gd name="T6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04">
                  <a:moveTo>
                    <a:pt x="124" y="0"/>
                  </a:moveTo>
                  <a:lnTo>
                    <a:pt x="112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9" y="3"/>
                  </a:lnTo>
                  <a:lnTo>
                    <a:pt x="69" y="6"/>
                  </a:lnTo>
                  <a:lnTo>
                    <a:pt x="60" y="10"/>
                  </a:lnTo>
                  <a:lnTo>
                    <a:pt x="52" y="15"/>
                  </a:lnTo>
                  <a:lnTo>
                    <a:pt x="43" y="19"/>
                  </a:lnTo>
                  <a:lnTo>
                    <a:pt x="35" y="25"/>
                  </a:lnTo>
                  <a:lnTo>
                    <a:pt x="28" y="32"/>
                  </a:lnTo>
                  <a:lnTo>
                    <a:pt x="22" y="38"/>
                  </a:lnTo>
                  <a:lnTo>
                    <a:pt x="17" y="46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1"/>
                  </a:lnTo>
                  <a:lnTo>
                    <a:pt x="2" y="120"/>
                  </a:lnTo>
                  <a:lnTo>
                    <a:pt x="4" y="130"/>
                  </a:lnTo>
                  <a:lnTo>
                    <a:pt x="7" y="139"/>
                  </a:lnTo>
                  <a:lnTo>
                    <a:pt x="11" y="147"/>
                  </a:lnTo>
                  <a:lnTo>
                    <a:pt x="15" y="155"/>
                  </a:lnTo>
                  <a:lnTo>
                    <a:pt x="20" y="163"/>
                  </a:lnTo>
                  <a:lnTo>
                    <a:pt x="27" y="170"/>
                  </a:lnTo>
                  <a:lnTo>
                    <a:pt x="33" y="176"/>
                  </a:lnTo>
                  <a:lnTo>
                    <a:pt x="41" y="182"/>
                  </a:lnTo>
                  <a:lnTo>
                    <a:pt x="49" y="187"/>
                  </a:lnTo>
                  <a:lnTo>
                    <a:pt x="58" y="192"/>
                  </a:lnTo>
                  <a:lnTo>
                    <a:pt x="68" y="195"/>
                  </a:lnTo>
                  <a:lnTo>
                    <a:pt x="78" y="198"/>
                  </a:lnTo>
                  <a:lnTo>
                    <a:pt x="88" y="200"/>
                  </a:lnTo>
                  <a:lnTo>
                    <a:pt x="99" y="203"/>
                  </a:lnTo>
                  <a:lnTo>
                    <a:pt x="114" y="204"/>
                  </a:lnTo>
                  <a:lnTo>
                    <a:pt x="128" y="204"/>
                  </a:lnTo>
                  <a:lnTo>
                    <a:pt x="141" y="203"/>
                  </a:lnTo>
                  <a:lnTo>
                    <a:pt x="154" y="200"/>
                  </a:lnTo>
                  <a:lnTo>
                    <a:pt x="167" y="197"/>
                  </a:lnTo>
                  <a:lnTo>
                    <a:pt x="178" y="193"/>
                  </a:lnTo>
                  <a:lnTo>
                    <a:pt x="189" y="189"/>
                  </a:lnTo>
                  <a:lnTo>
                    <a:pt x="199" y="182"/>
                  </a:lnTo>
                  <a:lnTo>
                    <a:pt x="207" y="176"/>
                  </a:lnTo>
                  <a:lnTo>
                    <a:pt x="215" y="168"/>
                  </a:lnTo>
                  <a:lnTo>
                    <a:pt x="222" y="159"/>
                  </a:lnTo>
                  <a:lnTo>
                    <a:pt x="228" y="151"/>
                  </a:lnTo>
                  <a:lnTo>
                    <a:pt x="232" y="141"/>
                  </a:lnTo>
                  <a:lnTo>
                    <a:pt x="236" y="130"/>
                  </a:lnTo>
                  <a:lnTo>
                    <a:pt x="238" y="119"/>
                  </a:lnTo>
                  <a:lnTo>
                    <a:pt x="240" y="108"/>
                  </a:lnTo>
                  <a:lnTo>
                    <a:pt x="240" y="95"/>
                  </a:lnTo>
                  <a:lnTo>
                    <a:pt x="238" y="84"/>
                  </a:lnTo>
                  <a:lnTo>
                    <a:pt x="236" y="73"/>
                  </a:lnTo>
                  <a:lnTo>
                    <a:pt x="233" y="62"/>
                  </a:lnTo>
                  <a:lnTo>
                    <a:pt x="230" y="52"/>
                  </a:lnTo>
                  <a:lnTo>
                    <a:pt x="224" y="44"/>
                  </a:lnTo>
                  <a:lnTo>
                    <a:pt x="218" y="36"/>
                  </a:lnTo>
                  <a:lnTo>
                    <a:pt x="211" y="29"/>
                  </a:lnTo>
                  <a:lnTo>
                    <a:pt x="203" y="22"/>
                  </a:lnTo>
                  <a:lnTo>
                    <a:pt x="194" y="16"/>
                  </a:lnTo>
                  <a:lnTo>
                    <a:pt x="184" y="11"/>
                  </a:lnTo>
                  <a:lnTo>
                    <a:pt x="174" y="7"/>
                  </a:lnTo>
                  <a:lnTo>
                    <a:pt x="163" y="4"/>
                  </a:lnTo>
                  <a:lnTo>
                    <a:pt x="151" y="2"/>
                  </a:lnTo>
                  <a:lnTo>
                    <a:pt x="138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0" name="Freeform 65">
              <a:extLst>
                <a:ext uri="{FF2B5EF4-FFF2-40B4-BE49-F238E27FC236}">
                  <a16:creationId xmlns:a16="http://schemas.microsoft.com/office/drawing/2014/main" id="{C5A165C3-C937-496C-905B-8B82EDD7D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986" y="3757640"/>
              <a:ext cx="20048" cy="99058"/>
            </a:xfrm>
            <a:custGeom>
              <a:avLst/>
              <a:gdLst>
                <a:gd name="T0" fmla="*/ 5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5 w 49"/>
                <a:gd name="T7" fmla="*/ 252 h 252"/>
                <a:gd name="T8" fmla="*/ 5 w 49"/>
                <a:gd name="T9" fmla="*/ 74 h 252"/>
                <a:gd name="T10" fmla="*/ 25 w 49"/>
                <a:gd name="T11" fmla="*/ 0 h 252"/>
                <a:gd name="T12" fmla="*/ 31 w 49"/>
                <a:gd name="T13" fmla="*/ 0 h 252"/>
                <a:gd name="T14" fmla="*/ 35 w 49"/>
                <a:gd name="T15" fmla="*/ 1 h 252"/>
                <a:gd name="T16" fmla="*/ 39 w 49"/>
                <a:gd name="T17" fmla="*/ 3 h 252"/>
                <a:gd name="T18" fmla="*/ 42 w 49"/>
                <a:gd name="T19" fmla="*/ 6 h 252"/>
                <a:gd name="T20" fmla="*/ 46 w 49"/>
                <a:gd name="T21" fmla="*/ 9 h 252"/>
                <a:gd name="T22" fmla="*/ 48 w 49"/>
                <a:gd name="T23" fmla="*/ 14 h 252"/>
                <a:gd name="T24" fmla="*/ 49 w 49"/>
                <a:gd name="T25" fmla="*/ 18 h 252"/>
                <a:gd name="T26" fmla="*/ 49 w 49"/>
                <a:gd name="T27" fmla="*/ 23 h 252"/>
                <a:gd name="T28" fmla="*/ 49 w 49"/>
                <a:gd name="T29" fmla="*/ 28 h 252"/>
                <a:gd name="T30" fmla="*/ 48 w 49"/>
                <a:gd name="T31" fmla="*/ 32 h 252"/>
                <a:gd name="T32" fmla="*/ 46 w 49"/>
                <a:gd name="T33" fmla="*/ 36 h 252"/>
                <a:gd name="T34" fmla="*/ 42 w 49"/>
                <a:gd name="T35" fmla="*/ 40 h 252"/>
                <a:gd name="T36" fmla="*/ 39 w 49"/>
                <a:gd name="T37" fmla="*/ 43 h 252"/>
                <a:gd name="T38" fmla="*/ 35 w 49"/>
                <a:gd name="T39" fmla="*/ 45 h 252"/>
                <a:gd name="T40" fmla="*/ 31 w 49"/>
                <a:gd name="T41" fmla="*/ 46 h 252"/>
                <a:gd name="T42" fmla="*/ 25 w 49"/>
                <a:gd name="T43" fmla="*/ 46 h 252"/>
                <a:gd name="T44" fmla="*/ 20 w 49"/>
                <a:gd name="T45" fmla="*/ 46 h 252"/>
                <a:gd name="T46" fmla="*/ 15 w 49"/>
                <a:gd name="T47" fmla="*/ 45 h 252"/>
                <a:gd name="T48" fmla="*/ 11 w 49"/>
                <a:gd name="T49" fmla="*/ 43 h 252"/>
                <a:gd name="T50" fmla="*/ 8 w 49"/>
                <a:gd name="T51" fmla="*/ 40 h 252"/>
                <a:gd name="T52" fmla="*/ 5 w 49"/>
                <a:gd name="T53" fmla="*/ 36 h 252"/>
                <a:gd name="T54" fmla="*/ 2 w 49"/>
                <a:gd name="T55" fmla="*/ 32 h 252"/>
                <a:gd name="T56" fmla="*/ 1 w 49"/>
                <a:gd name="T57" fmla="*/ 28 h 252"/>
                <a:gd name="T58" fmla="*/ 0 w 49"/>
                <a:gd name="T59" fmla="*/ 23 h 252"/>
                <a:gd name="T60" fmla="*/ 1 w 49"/>
                <a:gd name="T61" fmla="*/ 18 h 252"/>
                <a:gd name="T62" fmla="*/ 2 w 49"/>
                <a:gd name="T63" fmla="*/ 14 h 252"/>
                <a:gd name="T64" fmla="*/ 5 w 49"/>
                <a:gd name="T65" fmla="*/ 9 h 252"/>
                <a:gd name="T66" fmla="*/ 8 w 49"/>
                <a:gd name="T67" fmla="*/ 6 h 252"/>
                <a:gd name="T68" fmla="*/ 11 w 49"/>
                <a:gd name="T69" fmla="*/ 3 h 252"/>
                <a:gd name="T70" fmla="*/ 15 w 49"/>
                <a:gd name="T71" fmla="*/ 1 h 252"/>
                <a:gd name="T72" fmla="*/ 20 w 49"/>
                <a:gd name="T73" fmla="*/ 0 h 252"/>
                <a:gd name="T74" fmla="*/ 25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5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5" y="252"/>
                  </a:lnTo>
                  <a:lnTo>
                    <a:pt x="5" y="74"/>
                  </a:lnTo>
                  <a:close/>
                  <a:moveTo>
                    <a:pt x="25" y="0"/>
                  </a:moveTo>
                  <a:lnTo>
                    <a:pt x="31" y="0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6" y="9"/>
                  </a:lnTo>
                  <a:lnTo>
                    <a:pt x="48" y="14"/>
                  </a:lnTo>
                  <a:lnTo>
                    <a:pt x="49" y="18"/>
                  </a:lnTo>
                  <a:lnTo>
                    <a:pt x="49" y="23"/>
                  </a:lnTo>
                  <a:lnTo>
                    <a:pt x="49" y="28"/>
                  </a:lnTo>
                  <a:lnTo>
                    <a:pt x="48" y="32"/>
                  </a:lnTo>
                  <a:lnTo>
                    <a:pt x="46" y="36"/>
                  </a:lnTo>
                  <a:lnTo>
                    <a:pt x="42" y="40"/>
                  </a:lnTo>
                  <a:lnTo>
                    <a:pt x="39" y="43"/>
                  </a:lnTo>
                  <a:lnTo>
                    <a:pt x="35" y="45"/>
                  </a:lnTo>
                  <a:lnTo>
                    <a:pt x="31" y="46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6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66">
              <a:extLst>
                <a:ext uri="{FF2B5EF4-FFF2-40B4-BE49-F238E27FC236}">
                  <a16:creationId xmlns:a16="http://schemas.microsoft.com/office/drawing/2014/main" id="{C9795B8D-64C4-44DD-9EF1-71E950D00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8723" y="3784763"/>
              <a:ext cx="57784" cy="71936"/>
            </a:xfrm>
            <a:custGeom>
              <a:avLst/>
              <a:gdLst>
                <a:gd name="T0" fmla="*/ 2 w 149"/>
                <a:gd name="T1" fmla="*/ 183 h 183"/>
                <a:gd name="T2" fmla="*/ 2 w 149"/>
                <a:gd name="T3" fmla="*/ 35 h 183"/>
                <a:gd name="T4" fmla="*/ 0 w 149"/>
                <a:gd name="T5" fmla="*/ 5 h 183"/>
                <a:gd name="T6" fmla="*/ 35 w 149"/>
                <a:gd name="T7" fmla="*/ 5 h 183"/>
                <a:gd name="T8" fmla="*/ 39 w 149"/>
                <a:gd name="T9" fmla="*/ 27 h 183"/>
                <a:gd name="T10" fmla="*/ 43 w 149"/>
                <a:gd name="T11" fmla="*/ 21 h 183"/>
                <a:gd name="T12" fmla="*/ 49 w 149"/>
                <a:gd name="T13" fmla="*/ 15 h 183"/>
                <a:gd name="T14" fmla="*/ 55 w 149"/>
                <a:gd name="T15" fmla="*/ 11 h 183"/>
                <a:gd name="T16" fmla="*/ 62 w 149"/>
                <a:gd name="T17" fmla="*/ 6 h 183"/>
                <a:gd name="T18" fmla="*/ 68 w 149"/>
                <a:gd name="T19" fmla="*/ 4 h 183"/>
                <a:gd name="T20" fmla="*/ 77 w 149"/>
                <a:gd name="T21" fmla="*/ 2 h 183"/>
                <a:gd name="T22" fmla="*/ 85 w 149"/>
                <a:gd name="T23" fmla="*/ 0 h 183"/>
                <a:gd name="T24" fmla="*/ 93 w 149"/>
                <a:gd name="T25" fmla="*/ 0 h 183"/>
                <a:gd name="T26" fmla="*/ 105 w 149"/>
                <a:gd name="T27" fmla="*/ 1 h 183"/>
                <a:gd name="T28" fmla="*/ 117 w 149"/>
                <a:gd name="T29" fmla="*/ 3 h 183"/>
                <a:gd name="T30" fmla="*/ 121 w 149"/>
                <a:gd name="T31" fmla="*/ 5 h 183"/>
                <a:gd name="T32" fmla="*/ 127 w 149"/>
                <a:gd name="T33" fmla="*/ 8 h 183"/>
                <a:gd name="T34" fmla="*/ 130 w 149"/>
                <a:gd name="T35" fmla="*/ 12 h 183"/>
                <a:gd name="T36" fmla="*/ 134 w 149"/>
                <a:gd name="T37" fmla="*/ 15 h 183"/>
                <a:gd name="T38" fmla="*/ 137 w 149"/>
                <a:gd name="T39" fmla="*/ 19 h 183"/>
                <a:gd name="T40" fmla="*/ 141 w 149"/>
                <a:gd name="T41" fmla="*/ 23 h 183"/>
                <a:gd name="T42" fmla="*/ 143 w 149"/>
                <a:gd name="T43" fmla="*/ 28 h 183"/>
                <a:gd name="T44" fmla="*/ 145 w 149"/>
                <a:gd name="T45" fmla="*/ 34 h 183"/>
                <a:gd name="T46" fmla="*/ 148 w 149"/>
                <a:gd name="T47" fmla="*/ 46 h 183"/>
                <a:gd name="T48" fmla="*/ 149 w 149"/>
                <a:gd name="T49" fmla="*/ 61 h 183"/>
                <a:gd name="T50" fmla="*/ 149 w 149"/>
                <a:gd name="T51" fmla="*/ 183 h 183"/>
                <a:gd name="T52" fmla="*/ 107 w 149"/>
                <a:gd name="T53" fmla="*/ 183 h 183"/>
                <a:gd name="T54" fmla="*/ 107 w 149"/>
                <a:gd name="T55" fmla="*/ 70 h 183"/>
                <a:gd name="T56" fmla="*/ 107 w 149"/>
                <a:gd name="T57" fmla="*/ 62 h 183"/>
                <a:gd name="T58" fmla="*/ 106 w 149"/>
                <a:gd name="T59" fmla="*/ 55 h 183"/>
                <a:gd name="T60" fmla="*/ 105 w 149"/>
                <a:gd name="T61" fmla="*/ 48 h 183"/>
                <a:gd name="T62" fmla="*/ 102 w 149"/>
                <a:gd name="T63" fmla="*/ 43 h 183"/>
                <a:gd name="T64" fmla="*/ 99 w 149"/>
                <a:gd name="T65" fmla="*/ 39 h 183"/>
                <a:gd name="T66" fmla="*/ 94 w 149"/>
                <a:gd name="T67" fmla="*/ 35 h 183"/>
                <a:gd name="T68" fmla="*/ 88 w 149"/>
                <a:gd name="T69" fmla="*/ 33 h 183"/>
                <a:gd name="T70" fmla="*/ 80 w 149"/>
                <a:gd name="T71" fmla="*/ 32 h 183"/>
                <a:gd name="T72" fmla="*/ 73 w 149"/>
                <a:gd name="T73" fmla="*/ 33 h 183"/>
                <a:gd name="T74" fmla="*/ 66 w 149"/>
                <a:gd name="T75" fmla="*/ 35 h 183"/>
                <a:gd name="T76" fmla="*/ 60 w 149"/>
                <a:gd name="T77" fmla="*/ 39 h 183"/>
                <a:gd name="T78" fmla="*/ 54 w 149"/>
                <a:gd name="T79" fmla="*/ 43 h 183"/>
                <a:gd name="T80" fmla="*/ 51 w 149"/>
                <a:gd name="T81" fmla="*/ 48 h 183"/>
                <a:gd name="T82" fmla="*/ 48 w 149"/>
                <a:gd name="T83" fmla="*/ 55 h 183"/>
                <a:gd name="T84" fmla="*/ 46 w 149"/>
                <a:gd name="T85" fmla="*/ 61 h 183"/>
                <a:gd name="T86" fmla="*/ 45 w 149"/>
                <a:gd name="T87" fmla="*/ 68 h 183"/>
                <a:gd name="T88" fmla="*/ 45 w 149"/>
                <a:gd name="T89" fmla="*/ 183 h 183"/>
                <a:gd name="T90" fmla="*/ 2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2" y="183"/>
                  </a:moveTo>
                  <a:lnTo>
                    <a:pt x="2" y="35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27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5" y="11"/>
                  </a:lnTo>
                  <a:lnTo>
                    <a:pt x="62" y="6"/>
                  </a:lnTo>
                  <a:lnTo>
                    <a:pt x="68" y="4"/>
                  </a:lnTo>
                  <a:lnTo>
                    <a:pt x="77" y="2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5" y="1"/>
                  </a:lnTo>
                  <a:lnTo>
                    <a:pt x="117" y="3"/>
                  </a:lnTo>
                  <a:lnTo>
                    <a:pt x="121" y="5"/>
                  </a:lnTo>
                  <a:lnTo>
                    <a:pt x="127" y="8"/>
                  </a:lnTo>
                  <a:lnTo>
                    <a:pt x="130" y="12"/>
                  </a:lnTo>
                  <a:lnTo>
                    <a:pt x="134" y="15"/>
                  </a:lnTo>
                  <a:lnTo>
                    <a:pt x="137" y="19"/>
                  </a:lnTo>
                  <a:lnTo>
                    <a:pt x="141" y="23"/>
                  </a:lnTo>
                  <a:lnTo>
                    <a:pt x="143" y="28"/>
                  </a:lnTo>
                  <a:lnTo>
                    <a:pt x="145" y="34"/>
                  </a:lnTo>
                  <a:lnTo>
                    <a:pt x="148" y="46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7" y="183"/>
                  </a:lnTo>
                  <a:lnTo>
                    <a:pt x="107" y="70"/>
                  </a:lnTo>
                  <a:lnTo>
                    <a:pt x="107" y="62"/>
                  </a:lnTo>
                  <a:lnTo>
                    <a:pt x="106" y="55"/>
                  </a:lnTo>
                  <a:lnTo>
                    <a:pt x="105" y="48"/>
                  </a:lnTo>
                  <a:lnTo>
                    <a:pt x="102" y="43"/>
                  </a:lnTo>
                  <a:lnTo>
                    <a:pt x="99" y="39"/>
                  </a:lnTo>
                  <a:lnTo>
                    <a:pt x="94" y="35"/>
                  </a:lnTo>
                  <a:lnTo>
                    <a:pt x="88" y="33"/>
                  </a:lnTo>
                  <a:lnTo>
                    <a:pt x="80" y="32"/>
                  </a:lnTo>
                  <a:lnTo>
                    <a:pt x="73" y="33"/>
                  </a:lnTo>
                  <a:lnTo>
                    <a:pt x="66" y="35"/>
                  </a:lnTo>
                  <a:lnTo>
                    <a:pt x="60" y="39"/>
                  </a:lnTo>
                  <a:lnTo>
                    <a:pt x="54" y="43"/>
                  </a:lnTo>
                  <a:lnTo>
                    <a:pt x="51" y="48"/>
                  </a:lnTo>
                  <a:lnTo>
                    <a:pt x="48" y="55"/>
                  </a:lnTo>
                  <a:lnTo>
                    <a:pt x="46" y="61"/>
                  </a:lnTo>
                  <a:lnTo>
                    <a:pt x="45" y="68"/>
                  </a:lnTo>
                  <a:lnTo>
                    <a:pt x="45" y="183"/>
                  </a:lnTo>
                  <a:lnTo>
                    <a:pt x="2" y="183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67">
              <a:extLst>
                <a:ext uri="{FF2B5EF4-FFF2-40B4-BE49-F238E27FC236}">
                  <a16:creationId xmlns:a16="http://schemas.microsoft.com/office/drawing/2014/main" id="{7F0C6870-D120-4696-86FF-85DDF9D12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0658" y="3784763"/>
              <a:ext cx="51888" cy="74294"/>
            </a:xfrm>
            <a:custGeom>
              <a:avLst/>
              <a:gdLst>
                <a:gd name="T0" fmla="*/ 23 w 133"/>
                <a:gd name="T1" fmla="*/ 146 h 189"/>
                <a:gd name="T2" fmla="*/ 42 w 133"/>
                <a:gd name="T3" fmla="*/ 154 h 189"/>
                <a:gd name="T4" fmla="*/ 56 w 133"/>
                <a:gd name="T5" fmla="*/ 156 h 189"/>
                <a:gd name="T6" fmla="*/ 68 w 133"/>
                <a:gd name="T7" fmla="*/ 156 h 189"/>
                <a:gd name="T8" fmla="*/ 78 w 133"/>
                <a:gd name="T9" fmla="*/ 154 h 189"/>
                <a:gd name="T10" fmla="*/ 84 w 133"/>
                <a:gd name="T11" fmla="*/ 149 h 189"/>
                <a:gd name="T12" fmla="*/ 88 w 133"/>
                <a:gd name="T13" fmla="*/ 140 h 189"/>
                <a:gd name="T14" fmla="*/ 88 w 133"/>
                <a:gd name="T15" fmla="*/ 129 h 189"/>
                <a:gd name="T16" fmla="*/ 84 w 133"/>
                <a:gd name="T17" fmla="*/ 121 h 189"/>
                <a:gd name="T18" fmla="*/ 71 w 133"/>
                <a:gd name="T19" fmla="*/ 112 h 189"/>
                <a:gd name="T20" fmla="*/ 50 w 133"/>
                <a:gd name="T21" fmla="*/ 106 h 189"/>
                <a:gd name="T22" fmla="*/ 30 w 133"/>
                <a:gd name="T23" fmla="*/ 98 h 189"/>
                <a:gd name="T24" fmla="*/ 18 w 133"/>
                <a:gd name="T25" fmla="*/ 90 h 189"/>
                <a:gd name="T26" fmla="*/ 12 w 133"/>
                <a:gd name="T27" fmla="*/ 83 h 189"/>
                <a:gd name="T28" fmla="*/ 7 w 133"/>
                <a:gd name="T29" fmla="*/ 74 h 189"/>
                <a:gd name="T30" fmla="*/ 5 w 133"/>
                <a:gd name="T31" fmla="*/ 62 h 189"/>
                <a:gd name="T32" fmla="*/ 5 w 133"/>
                <a:gd name="T33" fmla="*/ 49 h 189"/>
                <a:gd name="T34" fmla="*/ 7 w 133"/>
                <a:gd name="T35" fmla="*/ 36 h 189"/>
                <a:gd name="T36" fmla="*/ 13 w 133"/>
                <a:gd name="T37" fmla="*/ 27 h 189"/>
                <a:gd name="T38" fmla="*/ 19 w 133"/>
                <a:gd name="T39" fmla="*/ 18 h 189"/>
                <a:gd name="T40" fmla="*/ 33 w 133"/>
                <a:gd name="T41" fmla="*/ 7 h 189"/>
                <a:gd name="T42" fmla="*/ 56 w 133"/>
                <a:gd name="T43" fmla="*/ 1 h 189"/>
                <a:gd name="T44" fmla="*/ 79 w 133"/>
                <a:gd name="T45" fmla="*/ 0 h 189"/>
                <a:gd name="T46" fmla="*/ 97 w 133"/>
                <a:gd name="T47" fmla="*/ 4 h 189"/>
                <a:gd name="T48" fmla="*/ 113 w 133"/>
                <a:gd name="T49" fmla="*/ 11 h 189"/>
                <a:gd name="T50" fmla="*/ 127 w 133"/>
                <a:gd name="T51" fmla="*/ 19 h 189"/>
                <a:gd name="T52" fmla="*/ 112 w 133"/>
                <a:gd name="T53" fmla="*/ 49 h 189"/>
                <a:gd name="T54" fmla="*/ 92 w 133"/>
                <a:gd name="T55" fmla="*/ 35 h 189"/>
                <a:gd name="T56" fmla="*/ 81 w 133"/>
                <a:gd name="T57" fmla="*/ 32 h 189"/>
                <a:gd name="T58" fmla="*/ 70 w 133"/>
                <a:gd name="T59" fmla="*/ 30 h 189"/>
                <a:gd name="T60" fmla="*/ 60 w 133"/>
                <a:gd name="T61" fmla="*/ 31 h 189"/>
                <a:gd name="T62" fmla="*/ 53 w 133"/>
                <a:gd name="T63" fmla="*/ 35 h 189"/>
                <a:gd name="T64" fmla="*/ 47 w 133"/>
                <a:gd name="T65" fmla="*/ 42 h 189"/>
                <a:gd name="T66" fmla="*/ 45 w 133"/>
                <a:gd name="T67" fmla="*/ 50 h 189"/>
                <a:gd name="T68" fmla="*/ 47 w 133"/>
                <a:gd name="T69" fmla="*/ 61 h 189"/>
                <a:gd name="T70" fmla="*/ 55 w 133"/>
                <a:gd name="T71" fmla="*/ 68 h 189"/>
                <a:gd name="T72" fmla="*/ 77 w 133"/>
                <a:gd name="T73" fmla="*/ 76 h 189"/>
                <a:gd name="T74" fmla="*/ 96 w 133"/>
                <a:gd name="T75" fmla="*/ 84 h 189"/>
                <a:gd name="T76" fmla="*/ 113 w 133"/>
                <a:gd name="T77" fmla="*/ 94 h 189"/>
                <a:gd name="T78" fmla="*/ 120 w 133"/>
                <a:gd name="T79" fmla="*/ 100 h 189"/>
                <a:gd name="T80" fmla="*/ 126 w 133"/>
                <a:gd name="T81" fmla="*/ 109 h 189"/>
                <a:gd name="T82" fmla="*/ 129 w 133"/>
                <a:gd name="T83" fmla="*/ 120 h 189"/>
                <a:gd name="T84" fmla="*/ 131 w 133"/>
                <a:gd name="T85" fmla="*/ 131 h 189"/>
                <a:gd name="T86" fmla="*/ 129 w 133"/>
                <a:gd name="T87" fmla="*/ 144 h 189"/>
                <a:gd name="T88" fmla="*/ 126 w 133"/>
                <a:gd name="T89" fmla="*/ 156 h 189"/>
                <a:gd name="T90" fmla="*/ 120 w 133"/>
                <a:gd name="T91" fmla="*/ 166 h 189"/>
                <a:gd name="T92" fmla="*/ 112 w 133"/>
                <a:gd name="T93" fmla="*/ 174 h 189"/>
                <a:gd name="T94" fmla="*/ 102 w 133"/>
                <a:gd name="T95" fmla="*/ 180 h 189"/>
                <a:gd name="T96" fmla="*/ 92 w 133"/>
                <a:gd name="T97" fmla="*/ 184 h 189"/>
                <a:gd name="T98" fmla="*/ 64 w 133"/>
                <a:gd name="T99" fmla="*/ 189 h 189"/>
                <a:gd name="T100" fmla="*/ 43 w 133"/>
                <a:gd name="T101" fmla="*/ 187 h 189"/>
                <a:gd name="T102" fmla="*/ 24 w 133"/>
                <a:gd name="T103" fmla="*/ 182 h 189"/>
                <a:gd name="T104" fmla="*/ 0 w 133"/>
                <a:gd name="T105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0"/>
                  </a:moveTo>
                  <a:lnTo>
                    <a:pt x="23" y="146"/>
                  </a:lnTo>
                  <a:lnTo>
                    <a:pt x="34" y="151"/>
                  </a:lnTo>
                  <a:lnTo>
                    <a:pt x="42" y="154"/>
                  </a:lnTo>
                  <a:lnTo>
                    <a:pt x="48" y="155"/>
                  </a:lnTo>
                  <a:lnTo>
                    <a:pt x="56" y="156"/>
                  </a:lnTo>
                  <a:lnTo>
                    <a:pt x="63" y="157"/>
                  </a:lnTo>
                  <a:lnTo>
                    <a:pt x="68" y="156"/>
                  </a:lnTo>
                  <a:lnTo>
                    <a:pt x="73" y="155"/>
                  </a:lnTo>
                  <a:lnTo>
                    <a:pt x="78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7" y="144"/>
                  </a:lnTo>
                  <a:lnTo>
                    <a:pt x="88" y="140"/>
                  </a:lnTo>
                  <a:lnTo>
                    <a:pt x="90" y="135"/>
                  </a:lnTo>
                  <a:lnTo>
                    <a:pt x="88" y="129"/>
                  </a:lnTo>
                  <a:lnTo>
                    <a:pt x="86" y="124"/>
                  </a:lnTo>
                  <a:lnTo>
                    <a:pt x="84" y="121"/>
                  </a:lnTo>
                  <a:lnTo>
                    <a:pt x="81" y="117"/>
                  </a:lnTo>
                  <a:lnTo>
                    <a:pt x="71" y="112"/>
                  </a:lnTo>
                  <a:lnTo>
                    <a:pt x="59" y="109"/>
                  </a:lnTo>
                  <a:lnTo>
                    <a:pt x="50" y="106"/>
                  </a:lnTo>
                  <a:lnTo>
                    <a:pt x="40" y="102"/>
                  </a:lnTo>
                  <a:lnTo>
                    <a:pt x="30" y="98"/>
                  </a:lnTo>
                  <a:lnTo>
                    <a:pt x="23" y="94"/>
                  </a:lnTo>
                  <a:lnTo>
                    <a:pt x="18" y="90"/>
                  </a:lnTo>
                  <a:lnTo>
                    <a:pt x="15" y="87"/>
                  </a:lnTo>
                  <a:lnTo>
                    <a:pt x="12" y="83"/>
                  </a:lnTo>
                  <a:lnTo>
                    <a:pt x="10" y="79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2"/>
                  </a:lnTo>
                  <a:lnTo>
                    <a:pt x="4" y="56"/>
                  </a:lnTo>
                  <a:lnTo>
                    <a:pt x="5" y="49"/>
                  </a:lnTo>
                  <a:lnTo>
                    <a:pt x="6" y="43"/>
                  </a:lnTo>
                  <a:lnTo>
                    <a:pt x="7" y="36"/>
                  </a:lnTo>
                  <a:lnTo>
                    <a:pt x="10" y="31"/>
                  </a:lnTo>
                  <a:lnTo>
                    <a:pt x="13" y="27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24" y="14"/>
                  </a:lnTo>
                  <a:lnTo>
                    <a:pt x="33" y="7"/>
                  </a:lnTo>
                  <a:lnTo>
                    <a:pt x="44" y="3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6" y="6"/>
                  </a:lnTo>
                  <a:lnTo>
                    <a:pt x="113" y="11"/>
                  </a:lnTo>
                  <a:lnTo>
                    <a:pt x="121" y="15"/>
                  </a:lnTo>
                  <a:lnTo>
                    <a:pt x="127" y="19"/>
                  </a:lnTo>
                  <a:lnTo>
                    <a:pt x="133" y="25"/>
                  </a:lnTo>
                  <a:lnTo>
                    <a:pt x="112" y="49"/>
                  </a:lnTo>
                  <a:lnTo>
                    <a:pt x="102" y="42"/>
                  </a:lnTo>
                  <a:lnTo>
                    <a:pt x="92" y="35"/>
                  </a:lnTo>
                  <a:lnTo>
                    <a:pt x="86" y="33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0"/>
                  </a:lnTo>
                  <a:lnTo>
                    <a:pt x="65" y="31"/>
                  </a:lnTo>
                  <a:lnTo>
                    <a:pt x="60" y="31"/>
                  </a:lnTo>
                  <a:lnTo>
                    <a:pt x="56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7" y="42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6" y="57"/>
                  </a:lnTo>
                  <a:lnTo>
                    <a:pt x="47" y="61"/>
                  </a:lnTo>
                  <a:lnTo>
                    <a:pt x="51" y="65"/>
                  </a:lnTo>
                  <a:lnTo>
                    <a:pt x="55" y="68"/>
                  </a:lnTo>
                  <a:lnTo>
                    <a:pt x="65" y="73"/>
                  </a:lnTo>
                  <a:lnTo>
                    <a:pt x="77" y="76"/>
                  </a:lnTo>
                  <a:lnTo>
                    <a:pt x="86" y="80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0"/>
                  </a:lnTo>
                  <a:lnTo>
                    <a:pt x="123" y="104"/>
                  </a:lnTo>
                  <a:lnTo>
                    <a:pt x="126" y="109"/>
                  </a:lnTo>
                  <a:lnTo>
                    <a:pt x="127" y="114"/>
                  </a:lnTo>
                  <a:lnTo>
                    <a:pt x="129" y="120"/>
                  </a:lnTo>
                  <a:lnTo>
                    <a:pt x="131" y="125"/>
                  </a:lnTo>
                  <a:lnTo>
                    <a:pt x="131" y="131"/>
                  </a:lnTo>
                  <a:lnTo>
                    <a:pt x="131" y="138"/>
                  </a:lnTo>
                  <a:lnTo>
                    <a:pt x="129" y="144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3" y="161"/>
                  </a:lnTo>
                  <a:lnTo>
                    <a:pt x="120" y="166"/>
                  </a:lnTo>
                  <a:lnTo>
                    <a:pt x="117" y="170"/>
                  </a:lnTo>
                  <a:lnTo>
                    <a:pt x="112" y="174"/>
                  </a:lnTo>
                  <a:lnTo>
                    <a:pt x="108" y="177"/>
                  </a:lnTo>
                  <a:lnTo>
                    <a:pt x="102" y="180"/>
                  </a:lnTo>
                  <a:lnTo>
                    <a:pt x="97" y="182"/>
                  </a:lnTo>
                  <a:lnTo>
                    <a:pt x="92" y="184"/>
                  </a:lnTo>
                  <a:lnTo>
                    <a:pt x="79" y="188"/>
                  </a:lnTo>
                  <a:lnTo>
                    <a:pt x="64" y="189"/>
                  </a:lnTo>
                  <a:lnTo>
                    <a:pt x="53" y="188"/>
                  </a:lnTo>
                  <a:lnTo>
                    <a:pt x="43" y="187"/>
                  </a:lnTo>
                  <a:lnTo>
                    <a:pt x="33" y="184"/>
                  </a:lnTo>
                  <a:lnTo>
                    <a:pt x="24" y="182"/>
                  </a:lnTo>
                  <a:lnTo>
                    <a:pt x="10" y="176"/>
                  </a:lnTo>
                  <a:lnTo>
                    <a:pt x="0" y="170"/>
                  </a:lnTo>
                  <a:lnTo>
                    <a:pt x="12" y="14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68">
              <a:extLst>
                <a:ext uri="{FF2B5EF4-FFF2-40B4-BE49-F238E27FC236}">
                  <a16:creationId xmlns:a16="http://schemas.microsoft.com/office/drawing/2014/main" id="{5B4AA4BE-2CCE-4D62-896E-C6B5B8B5F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697" y="3759999"/>
              <a:ext cx="40095" cy="99058"/>
            </a:xfrm>
            <a:custGeom>
              <a:avLst/>
              <a:gdLst>
                <a:gd name="T0" fmla="*/ 43 w 100"/>
                <a:gd name="T1" fmla="*/ 0 h 251"/>
                <a:gd name="T2" fmla="*/ 43 w 100"/>
                <a:gd name="T3" fmla="*/ 68 h 251"/>
                <a:gd name="T4" fmla="*/ 90 w 100"/>
                <a:gd name="T5" fmla="*/ 68 h 251"/>
                <a:gd name="T6" fmla="*/ 90 w 100"/>
                <a:gd name="T7" fmla="*/ 101 h 251"/>
                <a:gd name="T8" fmla="*/ 43 w 100"/>
                <a:gd name="T9" fmla="*/ 101 h 251"/>
                <a:gd name="T10" fmla="*/ 43 w 100"/>
                <a:gd name="T11" fmla="*/ 190 h 251"/>
                <a:gd name="T12" fmla="*/ 43 w 100"/>
                <a:gd name="T13" fmla="*/ 198 h 251"/>
                <a:gd name="T14" fmla="*/ 44 w 100"/>
                <a:gd name="T15" fmla="*/ 204 h 251"/>
                <a:gd name="T16" fmla="*/ 46 w 100"/>
                <a:gd name="T17" fmla="*/ 209 h 251"/>
                <a:gd name="T18" fmla="*/ 48 w 100"/>
                <a:gd name="T19" fmla="*/ 213 h 251"/>
                <a:gd name="T20" fmla="*/ 51 w 100"/>
                <a:gd name="T21" fmla="*/ 215 h 251"/>
                <a:gd name="T22" fmla="*/ 56 w 100"/>
                <a:gd name="T23" fmla="*/ 217 h 251"/>
                <a:gd name="T24" fmla="*/ 60 w 100"/>
                <a:gd name="T25" fmla="*/ 218 h 251"/>
                <a:gd name="T26" fmla="*/ 65 w 100"/>
                <a:gd name="T27" fmla="*/ 218 h 251"/>
                <a:gd name="T28" fmla="*/ 72 w 100"/>
                <a:gd name="T29" fmla="*/ 218 h 251"/>
                <a:gd name="T30" fmla="*/ 78 w 100"/>
                <a:gd name="T31" fmla="*/ 216 h 251"/>
                <a:gd name="T32" fmla="*/ 85 w 100"/>
                <a:gd name="T33" fmla="*/ 214 h 251"/>
                <a:gd name="T34" fmla="*/ 89 w 100"/>
                <a:gd name="T35" fmla="*/ 212 h 251"/>
                <a:gd name="T36" fmla="*/ 100 w 100"/>
                <a:gd name="T37" fmla="*/ 239 h 251"/>
                <a:gd name="T38" fmla="*/ 90 w 100"/>
                <a:gd name="T39" fmla="*/ 243 h 251"/>
                <a:gd name="T40" fmla="*/ 79 w 100"/>
                <a:gd name="T41" fmla="*/ 247 h 251"/>
                <a:gd name="T42" fmla="*/ 67 w 100"/>
                <a:gd name="T43" fmla="*/ 250 h 251"/>
                <a:gd name="T44" fmla="*/ 54 w 100"/>
                <a:gd name="T45" fmla="*/ 251 h 251"/>
                <a:gd name="T46" fmla="*/ 45 w 100"/>
                <a:gd name="T47" fmla="*/ 251 h 251"/>
                <a:gd name="T48" fmla="*/ 37 w 100"/>
                <a:gd name="T49" fmla="*/ 250 h 251"/>
                <a:gd name="T50" fmla="*/ 30 w 100"/>
                <a:gd name="T51" fmla="*/ 247 h 251"/>
                <a:gd name="T52" fmla="*/ 23 w 100"/>
                <a:gd name="T53" fmla="*/ 245 h 251"/>
                <a:gd name="T54" fmla="*/ 18 w 100"/>
                <a:gd name="T55" fmla="*/ 242 h 251"/>
                <a:gd name="T56" fmla="*/ 13 w 100"/>
                <a:gd name="T57" fmla="*/ 239 h 251"/>
                <a:gd name="T58" fmla="*/ 10 w 100"/>
                <a:gd name="T59" fmla="*/ 234 h 251"/>
                <a:gd name="T60" fmla="*/ 7 w 100"/>
                <a:gd name="T61" fmla="*/ 231 h 251"/>
                <a:gd name="T62" fmla="*/ 3 w 100"/>
                <a:gd name="T63" fmla="*/ 221 h 251"/>
                <a:gd name="T64" fmla="*/ 2 w 100"/>
                <a:gd name="T65" fmla="*/ 212 h 251"/>
                <a:gd name="T66" fmla="*/ 0 w 100"/>
                <a:gd name="T67" fmla="*/ 202 h 251"/>
                <a:gd name="T68" fmla="*/ 0 w 100"/>
                <a:gd name="T69" fmla="*/ 192 h 251"/>
                <a:gd name="T70" fmla="*/ 0 w 100"/>
                <a:gd name="T71" fmla="*/ 0 h 251"/>
                <a:gd name="T72" fmla="*/ 43 w 100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51">
                  <a:moveTo>
                    <a:pt x="43" y="0"/>
                  </a:moveTo>
                  <a:lnTo>
                    <a:pt x="43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3" y="101"/>
                  </a:lnTo>
                  <a:lnTo>
                    <a:pt x="43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6" y="209"/>
                  </a:lnTo>
                  <a:lnTo>
                    <a:pt x="48" y="213"/>
                  </a:lnTo>
                  <a:lnTo>
                    <a:pt x="51" y="215"/>
                  </a:lnTo>
                  <a:lnTo>
                    <a:pt x="56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8" y="216"/>
                  </a:lnTo>
                  <a:lnTo>
                    <a:pt x="85" y="214"/>
                  </a:lnTo>
                  <a:lnTo>
                    <a:pt x="89" y="212"/>
                  </a:lnTo>
                  <a:lnTo>
                    <a:pt x="100" y="239"/>
                  </a:lnTo>
                  <a:lnTo>
                    <a:pt x="90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4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30" y="247"/>
                  </a:lnTo>
                  <a:lnTo>
                    <a:pt x="23" y="245"/>
                  </a:lnTo>
                  <a:lnTo>
                    <a:pt x="18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2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69">
              <a:extLst>
                <a:ext uri="{FF2B5EF4-FFF2-40B4-BE49-F238E27FC236}">
                  <a16:creationId xmlns:a16="http://schemas.microsoft.com/office/drawing/2014/main" id="{13C56664-9AD6-41FE-BADE-B544414F7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405" y="3757640"/>
              <a:ext cx="18868" cy="99058"/>
            </a:xfrm>
            <a:custGeom>
              <a:avLst/>
              <a:gdLst>
                <a:gd name="T0" fmla="*/ 3 w 48"/>
                <a:gd name="T1" fmla="*/ 74 h 252"/>
                <a:gd name="T2" fmla="*/ 45 w 48"/>
                <a:gd name="T3" fmla="*/ 74 h 252"/>
                <a:gd name="T4" fmla="*/ 45 w 48"/>
                <a:gd name="T5" fmla="*/ 252 h 252"/>
                <a:gd name="T6" fmla="*/ 3 w 48"/>
                <a:gd name="T7" fmla="*/ 252 h 252"/>
                <a:gd name="T8" fmla="*/ 3 w 48"/>
                <a:gd name="T9" fmla="*/ 74 h 252"/>
                <a:gd name="T10" fmla="*/ 24 w 48"/>
                <a:gd name="T11" fmla="*/ 0 h 252"/>
                <a:gd name="T12" fmla="*/ 29 w 48"/>
                <a:gd name="T13" fmla="*/ 0 h 252"/>
                <a:gd name="T14" fmla="*/ 33 w 48"/>
                <a:gd name="T15" fmla="*/ 1 h 252"/>
                <a:gd name="T16" fmla="*/ 38 w 48"/>
                <a:gd name="T17" fmla="*/ 3 h 252"/>
                <a:gd name="T18" fmla="*/ 42 w 48"/>
                <a:gd name="T19" fmla="*/ 6 h 252"/>
                <a:gd name="T20" fmla="*/ 44 w 48"/>
                <a:gd name="T21" fmla="*/ 9 h 252"/>
                <a:gd name="T22" fmla="*/ 46 w 48"/>
                <a:gd name="T23" fmla="*/ 14 h 252"/>
                <a:gd name="T24" fmla="*/ 47 w 48"/>
                <a:gd name="T25" fmla="*/ 18 h 252"/>
                <a:gd name="T26" fmla="*/ 48 w 48"/>
                <a:gd name="T27" fmla="*/ 23 h 252"/>
                <a:gd name="T28" fmla="*/ 47 w 48"/>
                <a:gd name="T29" fmla="*/ 28 h 252"/>
                <a:gd name="T30" fmla="*/ 46 w 48"/>
                <a:gd name="T31" fmla="*/ 32 h 252"/>
                <a:gd name="T32" fmla="*/ 44 w 48"/>
                <a:gd name="T33" fmla="*/ 36 h 252"/>
                <a:gd name="T34" fmla="*/ 41 w 48"/>
                <a:gd name="T35" fmla="*/ 40 h 252"/>
                <a:gd name="T36" fmla="*/ 38 w 48"/>
                <a:gd name="T37" fmla="*/ 43 h 252"/>
                <a:gd name="T38" fmla="*/ 33 w 48"/>
                <a:gd name="T39" fmla="*/ 45 h 252"/>
                <a:gd name="T40" fmla="*/ 29 w 48"/>
                <a:gd name="T41" fmla="*/ 46 h 252"/>
                <a:gd name="T42" fmla="*/ 24 w 48"/>
                <a:gd name="T43" fmla="*/ 46 h 252"/>
                <a:gd name="T44" fmla="*/ 18 w 48"/>
                <a:gd name="T45" fmla="*/ 46 h 252"/>
                <a:gd name="T46" fmla="*/ 14 w 48"/>
                <a:gd name="T47" fmla="*/ 45 h 252"/>
                <a:gd name="T48" fmla="*/ 10 w 48"/>
                <a:gd name="T49" fmla="*/ 43 h 252"/>
                <a:gd name="T50" fmla="*/ 6 w 48"/>
                <a:gd name="T51" fmla="*/ 40 h 252"/>
                <a:gd name="T52" fmla="*/ 3 w 48"/>
                <a:gd name="T53" fmla="*/ 36 h 252"/>
                <a:gd name="T54" fmla="*/ 1 w 48"/>
                <a:gd name="T55" fmla="*/ 32 h 252"/>
                <a:gd name="T56" fmla="*/ 0 w 48"/>
                <a:gd name="T57" fmla="*/ 28 h 252"/>
                <a:gd name="T58" fmla="*/ 0 w 48"/>
                <a:gd name="T59" fmla="*/ 23 h 252"/>
                <a:gd name="T60" fmla="*/ 0 w 48"/>
                <a:gd name="T61" fmla="*/ 18 h 252"/>
                <a:gd name="T62" fmla="*/ 1 w 48"/>
                <a:gd name="T63" fmla="*/ 14 h 252"/>
                <a:gd name="T64" fmla="*/ 3 w 48"/>
                <a:gd name="T65" fmla="*/ 9 h 252"/>
                <a:gd name="T66" fmla="*/ 6 w 48"/>
                <a:gd name="T67" fmla="*/ 6 h 252"/>
                <a:gd name="T68" fmla="*/ 10 w 48"/>
                <a:gd name="T69" fmla="*/ 3 h 252"/>
                <a:gd name="T70" fmla="*/ 14 w 48"/>
                <a:gd name="T71" fmla="*/ 1 h 252"/>
                <a:gd name="T72" fmla="*/ 19 w 48"/>
                <a:gd name="T73" fmla="*/ 0 h 252"/>
                <a:gd name="T74" fmla="*/ 24 w 48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" h="252">
                  <a:moveTo>
                    <a:pt x="3" y="74"/>
                  </a:moveTo>
                  <a:lnTo>
                    <a:pt x="45" y="74"/>
                  </a:lnTo>
                  <a:lnTo>
                    <a:pt x="45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44" y="9"/>
                  </a:lnTo>
                  <a:lnTo>
                    <a:pt x="46" y="14"/>
                  </a:lnTo>
                  <a:lnTo>
                    <a:pt x="47" y="18"/>
                  </a:lnTo>
                  <a:lnTo>
                    <a:pt x="48" y="23"/>
                  </a:lnTo>
                  <a:lnTo>
                    <a:pt x="47" y="28"/>
                  </a:lnTo>
                  <a:lnTo>
                    <a:pt x="46" y="32"/>
                  </a:lnTo>
                  <a:lnTo>
                    <a:pt x="44" y="36"/>
                  </a:lnTo>
                  <a:lnTo>
                    <a:pt x="41" y="40"/>
                  </a:lnTo>
                  <a:lnTo>
                    <a:pt x="38" y="43"/>
                  </a:lnTo>
                  <a:lnTo>
                    <a:pt x="33" y="45"/>
                  </a:lnTo>
                  <a:lnTo>
                    <a:pt x="29" y="46"/>
                  </a:lnTo>
                  <a:lnTo>
                    <a:pt x="24" y="46"/>
                  </a:lnTo>
                  <a:lnTo>
                    <a:pt x="18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5" name="Freeform 70">
              <a:extLst>
                <a:ext uri="{FF2B5EF4-FFF2-40B4-BE49-F238E27FC236}">
                  <a16:creationId xmlns:a16="http://schemas.microsoft.com/office/drawing/2014/main" id="{6430E885-84D7-4FB0-9D3C-BF19FF241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4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3 w 99"/>
                <a:gd name="T13" fmla="*/ 198 h 251"/>
                <a:gd name="T14" fmla="*/ 44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60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90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80 w 99"/>
                <a:gd name="T41" fmla="*/ 247 h 251"/>
                <a:gd name="T42" fmla="*/ 68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4 w 99"/>
                <a:gd name="T53" fmla="*/ 245 h 251"/>
                <a:gd name="T54" fmla="*/ 18 w 99"/>
                <a:gd name="T55" fmla="*/ 242 h 251"/>
                <a:gd name="T56" fmla="*/ 14 w 99"/>
                <a:gd name="T57" fmla="*/ 239 h 251"/>
                <a:gd name="T58" fmla="*/ 10 w 99"/>
                <a:gd name="T59" fmla="*/ 234 h 251"/>
                <a:gd name="T60" fmla="*/ 7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1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3" y="198"/>
                  </a:lnTo>
                  <a:lnTo>
                    <a:pt x="44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90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80" y="247"/>
                  </a:lnTo>
                  <a:lnTo>
                    <a:pt x="68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4" y="245"/>
                  </a:lnTo>
                  <a:lnTo>
                    <a:pt x="18" y="242"/>
                  </a:lnTo>
                  <a:lnTo>
                    <a:pt x="14" y="239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1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6" name="Freeform 71">
              <a:extLst>
                <a:ext uri="{FF2B5EF4-FFF2-40B4-BE49-F238E27FC236}">
                  <a16:creationId xmlns:a16="http://schemas.microsoft.com/office/drawing/2014/main" id="{C3669172-6A6E-4B49-A391-04D5678E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671" y="3787122"/>
              <a:ext cx="57784" cy="71936"/>
            </a:xfrm>
            <a:custGeom>
              <a:avLst/>
              <a:gdLst>
                <a:gd name="T0" fmla="*/ 147 w 149"/>
                <a:gd name="T1" fmla="*/ 0 h 183"/>
                <a:gd name="T2" fmla="*/ 147 w 149"/>
                <a:gd name="T3" fmla="*/ 148 h 183"/>
                <a:gd name="T4" fmla="*/ 149 w 149"/>
                <a:gd name="T5" fmla="*/ 178 h 183"/>
                <a:gd name="T6" fmla="*/ 114 w 149"/>
                <a:gd name="T7" fmla="*/ 178 h 183"/>
                <a:gd name="T8" fmla="*/ 112 w 149"/>
                <a:gd name="T9" fmla="*/ 157 h 183"/>
                <a:gd name="T10" fmla="*/ 109 w 149"/>
                <a:gd name="T11" fmla="*/ 157 h 183"/>
                <a:gd name="T12" fmla="*/ 105 w 149"/>
                <a:gd name="T13" fmla="*/ 163 h 183"/>
                <a:gd name="T14" fmla="*/ 100 w 149"/>
                <a:gd name="T15" fmla="*/ 169 h 183"/>
                <a:gd name="T16" fmla="*/ 94 w 149"/>
                <a:gd name="T17" fmla="*/ 173 h 183"/>
                <a:gd name="T18" fmla="*/ 88 w 149"/>
                <a:gd name="T19" fmla="*/ 176 h 183"/>
                <a:gd name="T20" fmla="*/ 80 w 149"/>
                <a:gd name="T21" fmla="*/ 179 h 183"/>
                <a:gd name="T22" fmla="*/ 74 w 149"/>
                <a:gd name="T23" fmla="*/ 182 h 183"/>
                <a:gd name="T24" fmla="*/ 66 w 149"/>
                <a:gd name="T25" fmla="*/ 183 h 183"/>
                <a:gd name="T26" fmla="*/ 59 w 149"/>
                <a:gd name="T27" fmla="*/ 183 h 183"/>
                <a:gd name="T28" fmla="*/ 52 w 149"/>
                <a:gd name="T29" fmla="*/ 183 h 183"/>
                <a:gd name="T30" fmla="*/ 46 w 149"/>
                <a:gd name="T31" fmla="*/ 182 h 183"/>
                <a:gd name="T32" fmla="*/ 39 w 149"/>
                <a:gd name="T33" fmla="*/ 180 h 183"/>
                <a:gd name="T34" fmla="*/ 34 w 149"/>
                <a:gd name="T35" fmla="*/ 179 h 183"/>
                <a:gd name="T36" fmla="*/ 28 w 149"/>
                <a:gd name="T37" fmla="*/ 177 h 183"/>
                <a:gd name="T38" fmla="*/ 23 w 149"/>
                <a:gd name="T39" fmla="*/ 174 h 183"/>
                <a:gd name="T40" fmla="*/ 19 w 149"/>
                <a:gd name="T41" fmla="*/ 171 h 183"/>
                <a:gd name="T42" fmla="*/ 15 w 149"/>
                <a:gd name="T43" fmla="*/ 167 h 183"/>
                <a:gd name="T44" fmla="*/ 12 w 149"/>
                <a:gd name="T45" fmla="*/ 163 h 183"/>
                <a:gd name="T46" fmla="*/ 9 w 149"/>
                <a:gd name="T47" fmla="*/ 159 h 183"/>
                <a:gd name="T48" fmla="*/ 7 w 149"/>
                <a:gd name="T49" fmla="*/ 153 h 183"/>
                <a:gd name="T50" fmla="*/ 5 w 149"/>
                <a:gd name="T51" fmla="*/ 148 h 183"/>
                <a:gd name="T52" fmla="*/ 1 w 149"/>
                <a:gd name="T53" fmla="*/ 135 h 183"/>
                <a:gd name="T54" fmla="*/ 0 w 149"/>
                <a:gd name="T55" fmla="*/ 121 h 183"/>
                <a:gd name="T56" fmla="*/ 0 w 149"/>
                <a:gd name="T57" fmla="*/ 0 h 183"/>
                <a:gd name="T58" fmla="*/ 42 w 149"/>
                <a:gd name="T59" fmla="*/ 0 h 183"/>
                <a:gd name="T60" fmla="*/ 42 w 149"/>
                <a:gd name="T61" fmla="*/ 112 h 183"/>
                <a:gd name="T62" fmla="*/ 42 w 149"/>
                <a:gd name="T63" fmla="*/ 121 h 183"/>
                <a:gd name="T64" fmla="*/ 43 w 149"/>
                <a:gd name="T65" fmla="*/ 128 h 183"/>
                <a:gd name="T66" fmla="*/ 46 w 149"/>
                <a:gd name="T67" fmla="*/ 134 h 183"/>
                <a:gd name="T68" fmla="*/ 48 w 149"/>
                <a:gd name="T69" fmla="*/ 139 h 183"/>
                <a:gd name="T70" fmla="*/ 51 w 149"/>
                <a:gd name="T71" fmla="*/ 144 h 183"/>
                <a:gd name="T72" fmla="*/ 55 w 149"/>
                <a:gd name="T73" fmla="*/ 147 h 183"/>
                <a:gd name="T74" fmla="*/ 62 w 149"/>
                <a:gd name="T75" fmla="*/ 149 h 183"/>
                <a:gd name="T76" fmla="*/ 70 w 149"/>
                <a:gd name="T77" fmla="*/ 150 h 183"/>
                <a:gd name="T78" fmla="*/ 77 w 149"/>
                <a:gd name="T79" fmla="*/ 149 h 183"/>
                <a:gd name="T80" fmla="*/ 83 w 149"/>
                <a:gd name="T81" fmla="*/ 147 h 183"/>
                <a:gd name="T82" fmla="*/ 90 w 149"/>
                <a:gd name="T83" fmla="*/ 144 h 183"/>
                <a:gd name="T84" fmla="*/ 94 w 149"/>
                <a:gd name="T85" fmla="*/ 139 h 183"/>
                <a:gd name="T86" fmla="*/ 99 w 149"/>
                <a:gd name="T87" fmla="*/ 134 h 183"/>
                <a:gd name="T88" fmla="*/ 102 w 149"/>
                <a:gd name="T89" fmla="*/ 129 h 183"/>
                <a:gd name="T90" fmla="*/ 104 w 149"/>
                <a:gd name="T91" fmla="*/ 122 h 183"/>
                <a:gd name="T92" fmla="*/ 105 w 149"/>
                <a:gd name="T93" fmla="*/ 117 h 183"/>
                <a:gd name="T94" fmla="*/ 105 w 149"/>
                <a:gd name="T95" fmla="*/ 0 h 183"/>
                <a:gd name="T96" fmla="*/ 147 w 149"/>
                <a:gd name="T9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3">
                  <a:moveTo>
                    <a:pt x="147" y="0"/>
                  </a:moveTo>
                  <a:lnTo>
                    <a:pt x="147" y="148"/>
                  </a:lnTo>
                  <a:lnTo>
                    <a:pt x="149" y="178"/>
                  </a:lnTo>
                  <a:lnTo>
                    <a:pt x="114" y="178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5" y="163"/>
                  </a:lnTo>
                  <a:lnTo>
                    <a:pt x="100" y="169"/>
                  </a:lnTo>
                  <a:lnTo>
                    <a:pt x="94" y="173"/>
                  </a:lnTo>
                  <a:lnTo>
                    <a:pt x="88" y="176"/>
                  </a:lnTo>
                  <a:lnTo>
                    <a:pt x="80" y="179"/>
                  </a:lnTo>
                  <a:lnTo>
                    <a:pt x="74" y="182"/>
                  </a:lnTo>
                  <a:lnTo>
                    <a:pt x="66" y="183"/>
                  </a:lnTo>
                  <a:lnTo>
                    <a:pt x="59" y="183"/>
                  </a:lnTo>
                  <a:lnTo>
                    <a:pt x="52" y="183"/>
                  </a:lnTo>
                  <a:lnTo>
                    <a:pt x="46" y="182"/>
                  </a:lnTo>
                  <a:lnTo>
                    <a:pt x="39" y="180"/>
                  </a:lnTo>
                  <a:lnTo>
                    <a:pt x="34" y="179"/>
                  </a:lnTo>
                  <a:lnTo>
                    <a:pt x="28" y="177"/>
                  </a:lnTo>
                  <a:lnTo>
                    <a:pt x="23" y="174"/>
                  </a:lnTo>
                  <a:lnTo>
                    <a:pt x="19" y="171"/>
                  </a:lnTo>
                  <a:lnTo>
                    <a:pt x="15" y="167"/>
                  </a:lnTo>
                  <a:lnTo>
                    <a:pt x="12" y="163"/>
                  </a:lnTo>
                  <a:lnTo>
                    <a:pt x="9" y="159"/>
                  </a:lnTo>
                  <a:lnTo>
                    <a:pt x="7" y="153"/>
                  </a:lnTo>
                  <a:lnTo>
                    <a:pt x="5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2" y="112"/>
                  </a:lnTo>
                  <a:lnTo>
                    <a:pt x="42" y="121"/>
                  </a:lnTo>
                  <a:lnTo>
                    <a:pt x="43" y="128"/>
                  </a:lnTo>
                  <a:lnTo>
                    <a:pt x="46" y="134"/>
                  </a:lnTo>
                  <a:lnTo>
                    <a:pt x="48" y="139"/>
                  </a:lnTo>
                  <a:lnTo>
                    <a:pt x="51" y="144"/>
                  </a:lnTo>
                  <a:lnTo>
                    <a:pt x="55" y="147"/>
                  </a:lnTo>
                  <a:lnTo>
                    <a:pt x="62" y="149"/>
                  </a:lnTo>
                  <a:lnTo>
                    <a:pt x="70" y="150"/>
                  </a:lnTo>
                  <a:lnTo>
                    <a:pt x="77" y="149"/>
                  </a:lnTo>
                  <a:lnTo>
                    <a:pt x="83" y="147"/>
                  </a:lnTo>
                  <a:lnTo>
                    <a:pt x="90" y="144"/>
                  </a:lnTo>
                  <a:lnTo>
                    <a:pt x="94" y="139"/>
                  </a:lnTo>
                  <a:lnTo>
                    <a:pt x="99" y="134"/>
                  </a:lnTo>
                  <a:lnTo>
                    <a:pt x="102" y="129"/>
                  </a:lnTo>
                  <a:lnTo>
                    <a:pt x="104" y="122"/>
                  </a:lnTo>
                  <a:lnTo>
                    <a:pt x="105" y="117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7" name="Freeform 72">
              <a:extLst>
                <a:ext uri="{FF2B5EF4-FFF2-40B4-BE49-F238E27FC236}">
                  <a16:creationId xmlns:a16="http://schemas.microsoft.com/office/drawing/2014/main" id="{B2047EE1-8791-48EA-8D0D-C7684F888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02" y="3759999"/>
              <a:ext cx="38916" cy="99058"/>
            </a:xfrm>
            <a:custGeom>
              <a:avLst/>
              <a:gdLst>
                <a:gd name="T0" fmla="*/ 42 w 99"/>
                <a:gd name="T1" fmla="*/ 0 h 251"/>
                <a:gd name="T2" fmla="*/ 42 w 99"/>
                <a:gd name="T3" fmla="*/ 68 h 251"/>
                <a:gd name="T4" fmla="*/ 90 w 99"/>
                <a:gd name="T5" fmla="*/ 68 h 251"/>
                <a:gd name="T6" fmla="*/ 90 w 99"/>
                <a:gd name="T7" fmla="*/ 101 h 251"/>
                <a:gd name="T8" fmla="*/ 42 w 99"/>
                <a:gd name="T9" fmla="*/ 101 h 251"/>
                <a:gd name="T10" fmla="*/ 42 w 99"/>
                <a:gd name="T11" fmla="*/ 190 h 251"/>
                <a:gd name="T12" fmla="*/ 42 w 99"/>
                <a:gd name="T13" fmla="*/ 198 h 251"/>
                <a:gd name="T14" fmla="*/ 43 w 99"/>
                <a:gd name="T15" fmla="*/ 204 h 251"/>
                <a:gd name="T16" fmla="*/ 45 w 99"/>
                <a:gd name="T17" fmla="*/ 209 h 251"/>
                <a:gd name="T18" fmla="*/ 49 w 99"/>
                <a:gd name="T19" fmla="*/ 213 h 251"/>
                <a:gd name="T20" fmla="*/ 52 w 99"/>
                <a:gd name="T21" fmla="*/ 215 h 251"/>
                <a:gd name="T22" fmla="*/ 55 w 99"/>
                <a:gd name="T23" fmla="*/ 217 h 251"/>
                <a:gd name="T24" fmla="*/ 59 w 99"/>
                <a:gd name="T25" fmla="*/ 218 h 251"/>
                <a:gd name="T26" fmla="*/ 65 w 99"/>
                <a:gd name="T27" fmla="*/ 218 h 251"/>
                <a:gd name="T28" fmla="*/ 72 w 99"/>
                <a:gd name="T29" fmla="*/ 218 h 251"/>
                <a:gd name="T30" fmla="*/ 79 w 99"/>
                <a:gd name="T31" fmla="*/ 216 h 251"/>
                <a:gd name="T32" fmla="*/ 84 w 99"/>
                <a:gd name="T33" fmla="*/ 214 h 251"/>
                <a:gd name="T34" fmla="*/ 88 w 99"/>
                <a:gd name="T35" fmla="*/ 212 h 251"/>
                <a:gd name="T36" fmla="*/ 99 w 99"/>
                <a:gd name="T37" fmla="*/ 239 h 251"/>
                <a:gd name="T38" fmla="*/ 91 w 99"/>
                <a:gd name="T39" fmla="*/ 243 h 251"/>
                <a:gd name="T40" fmla="*/ 79 w 99"/>
                <a:gd name="T41" fmla="*/ 247 h 251"/>
                <a:gd name="T42" fmla="*/ 67 w 99"/>
                <a:gd name="T43" fmla="*/ 250 h 251"/>
                <a:gd name="T44" fmla="*/ 55 w 99"/>
                <a:gd name="T45" fmla="*/ 251 h 251"/>
                <a:gd name="T46" fmla="*/ 45 w 99"/>
                <a:gd name="T47" fmla="*/ 251 h 251"/>
                <a:gd name="T48" fmla="*/ 37 w 99"/>
                <a:gd name="T49" fmla="*/ 250 h 251"/>
                <a:gd name="T50" fmla="*/ 29 w 99"/>
                <a:gd name="T51" fmla="*/ 247 h 251"/>
                <a:gd name="T52" fmla="*/ 23 w 99"/>
                <a:gd name="T53" fmla="*/ 245 h 251"/>
                <a:gd name="T54" fmla="*/ 17 w 99"/>
                <a:gd name="T55" fmla="*/ 242 h 251"/>
                <a:gd name="T56" fmla="*/ 13 w 99"/>
                <a:gd name="T57" fmla="*/ 239 h 251"/>
                <a:gd name="T58" fmla="*/ 10 w 99"/>
                <a:gd name="T59" fmla="*/ 234 h 251"/>
                <a:gd name="T60" fmla="*/ 6 w 99"/>
                <a:gd name="T61" fmla="*/ 231 h 251"/>
                <a:gd name="T62" fmla="*/ 3 w 99"/>
                <a:gd name="T63" fmla="*/ 221 h 251"/>
                <a:gd name="T64" fmla="*/ 1 w 99"/>
                <a:gd name="T65" fmla="*/ 212 h 251"/>
                <a:gd name="T66" fmla="*/ 0 w 99"/>
                <a:gd name="T67" fmla="*/ 202 h 251"/>
                <a:gd name="T68" fmla="*/ 0 w 99"/>
                <a:gd name="T69" fmla="*/ 192 h 251"/>
                <a:gd name="T70" fmla="*/ 0 w 99"/>
                <a:gd name="T71" fmla="*/ 0 h 251"/>
                <a:gd name="T72" fmla="*/ 42 w 99"/>
                <a:gd name="T73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251">
                  <a:moveTo>
                    <a:pt x="42" y="0"/>
                  </a:moveTo>
                  <a:lnTo>
                    <a:pt x="42" y="68"/>
                  </a:lnTo>
                  <a:lnTo>
                    <a:pt x="90" y="68"/>
                  </a:lnTo>
                  <a:lnTo>
                    <a:pt x="90" y="101"/>
                  </a:lnTo>
                  <a:lnTo>
                    <a:pt x="42" y="101"/>
                  </a:lnTo>
                  <a:lnTo>
                    <a:pt x="42" y="190"/>
                  </a:lnTo>
                  <a:lnTo>
                    <a:pt x="42" y="198"/>
                  </a:lnTo>
                  <a:lnTo>
                    <a:pt x="43" y="204"/>
                  </a:lnTo>
                  <a:lnTo>
                    <a:pt x="45" y="209"/>
                  </a:lnTo>
                  <a:lnTo>
                    <a:pt x="49" y="213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9" y="218"/>
                  </a:lnTo>
                  <a:lnTo>
                    <a:pt x="65" y="218"/>
                  </a:lnTo>
                  <a:lnTo>
                    <a:pt x="72" y="218"/>
                  </a:lnTo>
                  <a:lnTo>
                    <a:pt x="79" y="216"/>
                  </a:lnTo>
                  <a:lnTo>
                    <a:pt x="84" y="214"/>
                  </a:lnTo>
                  <a:lnTo>
                    <a:pt x="88" y="212"/>
                  </a:lnTo>
                  <a:lnTo>
                    <a:pt x="99" y="239"/>
                  </a:lnTo>
                  <a:lnTo>
                    <a:pt x="91" y="243"/>
                  </a:lnTo>
                  <a:lnTo>
                    <a:pt x="79" y="247"/>
                  </a:lnTo>
                  <a:lnTo>
                    <a:pt x="67" y="250"/>
                  </a:lnTo>
                  <a:lnTo>
                    <a:pt x="55" y="251"/>
                  </a:lnTo>
                  <a:lnTo>
                    <a:pt x="45" y="251"/>
                  </a:lnTo>
                  <a:lnTo>
                    <a:pt x="37" y="250"/>
                  </a:lnTo>
                  <a:lnTo>
                    <a:pt x="29" y="247"/>
                  </a:lnTo>
                  <a:lnTo>
                    <a:pt x="23" y="245"/>
                  </a:lnTo>
                  <a:lnTo>
                    <a:pt x="17" y="242"/>
                  </a:lnTo>
                  <a:lnTo>
                    <a:pt x="13" y="239"/>
                  </a:lnTo>
                  <a:lnTo>
                    <a:pt x="10" y="234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12"/>
                  </a:lnTo>
                  <a:lnTo>
                    <a:pt x="0" y="202"/>
                  </a:lnTo>
                  <a:lnTo>
                    <a:pt x="0" y="192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8" name="Freeform 73">
              <a:extLst>
                <a:ext uri="{FF2B5EF4-FFF2-40B4-BE49-F238E27FC236}">
                  <a16:creationId xmlns:a16="http://schemas.microsoft.com/office/drawing/2014/main" id="{37D66545-EF3F-4812-9D8F-F2CD028BC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136" y="3784763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3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3 h 189"/>
                <a:gd name="T10" fmla="*/ 86 w 159"/>
                <a:gd name="T11" fmla="*/ 31 h 189"/>
                <a:gd name="T12" fmla="*/ 76 w 159"/>
                <a:gd name="T13" fmla="*/ 31 h 189"/>
                <a:gd name="T14" fmla="*/ 67 w 159"/>
                <a:gd name="T15" fmla="*/ 33 h 189"/>
                <a:gd name="T16" fmla="*/ 58 w 159"/>
                <a:gd name="T17" fmla="*/ 40 h 189"/>
                <a:gd name="T18" fmla="*/ 49 w 159"/>
                <a:gd name="T19" fmla="*/ 56 h 189"/>
                <a:gd name="T20" fmla="*/ 44 w 159"/>
                <a:gd name="T21" fmla="*/ 76 h 189"/>
                <a:gd name="T22" fmla="*/ 44 w 159"/>
                <a:gd name="T23" fmla="*/ 101 h 189"/>
                <a:gd name="T24" fmla="*/ 47 w 159"/>
                <a:gd name="T25" fmla="*/ 125 h 189"/>
                <a:gd name="T26" fmla="*/ 52 w 159"/>
                <a:gd name="T27" fmla="*/ 140 h 189"/>
                <a:gd name="T28" fmla="*/ 58 w 159"/>
                <a:gd name="T29" fmla="*/ 148 h 189"/>
                <a:gd name="T30" fmla="*/ 65 w 159"/>
                <a:gd name="T31" fmla="*/ 153 h 189"/>
                <a:gd name="T32" fmla="*/ 75 w 159"/>
                <a:gd name="T33" fmla="*/ 156 h 189"/>
                <a:gd name="T34" fmla="*/ 85 w 159"/>
                <a:gd name="T35" fmla="*/ 156 h 189"/>
                <a:gd name="T36" fmla="*/ 93 w 159"/>
                <a:gd name="T37" fmla="*/ 154 h 189"/>
                <a:gd name="T38" fmla="*/ 100 w 159"/>
                <a:gd name="T39" fmla="*/ 150 h 189"/>
                <a:gd name="T40" fmla="*/ 105 w 159"/>
                <a:gd name="T41" fmla="*/ 143 h 189"/>
                <a:gd name="T42" fmla="*/ 112 w 159"/>
                <a:gd name="T43" fmla="*/ 130 h 189"/>
                <a:gd name="T44" fmla="*/ 116 w 159"/>
                <a:gd name="T45" fmla="*/ 108 h 189"/>
                <a:gd name="T46" fmla="*/ 82 w 159"/>
                <a:gd name="T47" fmla="*/ 0 h 189"/>
                <a:gd name="T48" fmla="*/ 106 w 159"/>
                <a:gd name="T49" fmla="*/ 2 h 189"/>
                <a:gd name="T50" fmla="*/ 118 w 159"/>
                <a:gd name="T51" fmla="*/ 6 h 189"/>
                <a:gd name="T52" fmla="*/ 131 w 159"/>
                <a:gd name="T53" fmla="*/ 14 h 189"/>
                <a:gd name="T54" fmla="*/ 142 w 159"/>
                <a:gd name="T55" fmla="*/ 25 h 189"/>
                <a:gd name="T56" fmla="*/ 152 w 159"/>
                <a:gd name="T57" fmla="*/ 41 h 189"/>
                <a:gd name="T58" fmla="*/ 157 w 159"/>
                <a:gd name="T59" fmla="*/ 62 h 189"/>
                <a:gd name="T60" fmla="*/ 159 w 159"/>
                <a:gd name="T61" fmla="*/ 89 h 189"/>
                <a:gd name="T62" fmla="*/ 158 w 159"/>
                <a:gd name="T63" fmla="*/ 113 h 189"/>
                <a:gd name="T64" fmla="*/ 154 w 159"/>
                <a:gd name="T65" fmla="*/ 134 h 189"/>
                <a:gd name="T66" fmla="*/ 146 w 159"/>
                <a:gd name="T67" fmla="*/ 150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2 h 189"/>
                <a:gd name="T74" fmla="*/ 94 w 159"/>
                <a:gd name="T75" fmla="*/ 187 h 189"/>
                <a:gd name="T76" fmla="*/ 77 w 159"/>
                <a:gd name="T77" fmla="*/ 189 h 189"/>
                <a:gd name="T78" fmla="*/ 61 w 159"/>
                <a:gd name="T79" fmla="*/ 187 h 189"/>
                <a:gd name="T80" fmla="*/ 46 w 159"/>
                <a:gd name="T81" fmla="*/ 182 h 189"/>
                <a:gd name="T82" fmla="*/ 33 w 159"/>
                <a:gd name="T83" fmla="*/ 175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6 h 189"/>
                <a:gd name="T92" fmla="*/ 0 w 159"/>
                <a:gd name="T93" fmla="*/ 94 h 189"/>
                <a:gd name="T94" fmla="*/ 2 w 159"/>
                <a:gd name="T95" fmla="*/ 69 h 189"/>
                <a:gd name="T96" fmla="*/ 9 w 159"/>
                <a:gd name="T97" fmla="*/ 48 h 189"/>
                <a:gd name="T98" fmla="*/ 18 w 159"/>
                <a:gd name="T99" fmla="*/ 31 h 189"/>
                <a:gd name="T100" fmla="*/ 28 w 159"/>
                <a:gd name="T101" fmla="*/ 19 h 189"/>
                <a:gd name="T102" fmla="*/ 41 w 159"/>
                <a:gd name="T103" fmla="*/ 9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7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3" y="57"/>
                  </a:lnTo>
                  <a:lnTo>
                    <a:pt x="108" y="48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8" y="35"/>
                  </a:lnTo>
                  <a:lnTo>
                    <a:pt x="94" y="33"/>
                  </a:lnTo>
                  <a:lnTo>
                    <a:pt x="90" y="32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6" y="31"/>
                  </a:lnTo>
                  <a:lnTo>
                    <a:pt x="72" y="32"/>
                  </a:lnTo>
                  <a:lnTo>
                    <a:pt x="67" y="33"/>
                  </a:lnTo>
                  <a:lnTo>
                    <a:pt x="64" y="35"/>
                  </a:lnTo>
                  <a:lnTo>
                    <a:pt x="58" y="40"/>
                  </a:lnTo>
                  <a:lnTo>
                    <a:pt x="52" y="47"/>
                  </a:lnTo>
                  <a:lnTo>
                    <a:pt x="49" y="56"/>
                  </a:lnTo>
                  <a:lnTo>
                    <a:pt x="46" y="66"/>
                  </a:lnTo>
                  <a:lnTo>
                    <a:pt x="44" y="76"/>
                  </a:lnTo>
                  <a:lnTo>
                    <a:pt x="44" y="88"/>
                  </a:lnTo>
                  <a:lnTo>
                    <a:pt x="44" y="101"/>
                  </a:lnTo>
                  <a:lnTo>
                    <a:pt x="45" y="113"/>
                  </a:lnTo>
                  <a:lnTo>
                    <a:pt x="47" y="125"/>
                  </a:lnTo>
                  <a:lnTo>
                    <a:pt x="50" y="135"/>
                  </a:lnTo>
                  <a:lnTo>
                    <a:pt x="52" y="140"/>
                  </a:lnTo>
                  <a:lnTo>
                    <a:pt x="54" y="144"/>
                  </a:lnTo>
                  <a:lnTo>
                    <a:pt x="58" y="148"/>
                  </a:lnTo>
                  <a:lnTo>
                    <a:pt x="61" y="151"/>
                  </a:lnTo>
                  <a:lnTo>
                    <a:pt x="65" y="153"/>
                  </a:lnTo>
                  <a:lnTo>
                    <a:pt x="69" y="155"/>
                  </a:lnTo>
                  <a:lnTo>
                    <a:pt x="75" y="156"/>
                  </a:lnTo>
                  <a:lnTo>
                    <a:pt x="80" y="157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3" y="154"/>
                  </a:lnTo>
                  <a:lnTo>
                    <a:pt x="96" y="152"/>
                  </a:lnTo>
                  <a:lnTo>
                    <a:pt x="100" y="150"/>
                  </a:lnTo>
                  <a:lnTo>
                    <a:pt x="103" y="147"/>
                  </a:lnTo>
                  <a:lnTo>
                    <a:pt x="105" y="143"/>
                  </a:lnTo>
                  <a:lnTo>
                    <a:pt x="108" y="140"/>
                  </a:lnTo>
                  <a:lnTo>
                    <a:pt x="112" y="130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7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6" y="2"/>
                  </a:lnTo>
                  <a:lnTo>
                    <a:pt x="113" y="4"/>
                  </a:lnTo>
                  <a:lnTo>
                    <a:pt x="118" y="6"/>
                  </a:lnTo>
                  <a:lnTo>
                    <a:pt x="125" y="9"/>
                  </a:lnTo>
                  <a:lnTo>
                    <a:pt x="131" y="14"/>
                  </a:lnTo>
                  <a:lnTo>
                    <a:pt x="136" y="19"/>
                  </a:lnTo>
                  <a:lnTo>
                    <a:pt x="142" y="25"/>
                  </a:lnTo>
                  <a:lnTo>
                    <a:pt x="147" y="32"/>
                  </a:lnTo>
                  <a:lnTo>
                    <a:pt x="152" y="41"/>
                  </a:lnTo>
                  <a:lnTo>
                    <a:pt x="155" y="50"/>
                  </a:lnTo>
                  <a:lnTo>
                    <a:pt x="157" y="62"/>
                  </a:lnTo>
                  <a:lnTo>
                    <a:pt x="159" y="74"/>
                  </a:lnTo>
                  <a:lnTo>
                    <a:pt x="159" y="89"/>
                  </a:lnTo>
                  <a:lnTo>
                    <a:pt x="159" y="101"/>
                  </a:lnTo>
                  <a:lnTo>
                    <a:pt x="158" y="113"/>
                  </a:lnTo>
                  <a:lnTo>
                    <a:pt x="156" y="124"/>
                  </a:lnTo>
                  <a:lnTo>
                    <a:pt x="154" y="134"/>
                  </a:lnTo>
                  <a:lnTo>
                    <a:pt x="149" y="142"/>
                  </a:lnTo>
                  <a:lnTo>
                    <a:pt x="146" y="150"/>
                  </a:lnTo>
                  <a:lnTo>
                    <a:pt x="141" y="157"/>
                  </a:lnTo>
                  <a:lnTo>
                    <a:pt x="135" y="164"/>
                  </a:lnTo>
                  <a:lnTo>
                    <a:pt x="130" y="170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2" y="184"/>
                  </a:lnTo>
                  <a:lnTo>
                    <a:pt x="94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1" y="187"/>
                  </a:lnTo>
                  <a:lnTo>
                    <a:pt x="52" y="185"/>
                  </a:lnTo>
                  <a:lnTo>
                    <a:pt x="46" y="182"/>
                  </a:lnTo>
                  <a:lnTo>
                    <a:pt x="38" y="179"/>
                  </a:lnTo>
                  <a:lnTo>
                    <a:pt x="33" y="175"/>
                  </a:lnTo>
                  <a:lnTo>
                    <a:pt x="26" y="170"/>
                  </a:lnTo>
                  <a:lnTo>
                    <a:pt x="21" y="165"/>
                  </a:lnTo>
                  <a:lnTo>
                    <a:pt x="17" y="158"/>
                  </a:lnTo>
                  <a:lnTo>
                    <a:pt x="12" y="152"/>
                  </a:lnTo>
                  <a:lnTo>
                    <a:pt x="9" y="144"/>
                  </a:lnTo>
                  <a:lnTo>
                    <a:pt x="6" y="136"/>
                  </a:lnTo>
                  <a:lnTo>
                    <a:pt x="4" y="126"/>
                  </a:lnTo>
                  <a:lnTo>
                    <a:pt x="2" y="116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6" y="58"/>
                  </a:lnTo>
                  <a:lnTo>
                    <a:pt x="9" y="48"/>
                  </a:lnTo>
                  <a:lnTo>
                    <a:pt x="12" y="40"/>
                  </a:lnTo>
                  <a:lnTo>
                    <a:pt x="18" y="31"/>
                  </a:lnTo>
                  <a:lnTo>
                    <a:pt x="23" y="25"/>
                  </a:lnTo>
                  <a:lnTo>
                    <a:pt x="28" y="19"/>
                  </a:lnTo>
                  <a:lnTo>
                    <a:pt x="35" y="14"/>
                  </a:lnTo>
                  <a:lnTo>
                    <a:pt x="41" y="9"/>
                  </a:lnTo>
                  <a:lnTo>
                    <a:pt x="48" y="6"/>
                  </a:lnTo>
                  <a:lnTo>
                    <a:pt x="54" y="4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9" name="Freeform 74">
              <a:extLst>
                <a:ext uri="{FF2B5EF4-FFF2-40B4-BE49-F238E27FC236}">
                  <a16:creationId xmlns:a16="http://schemas.microsoft.com/office/drawing/2014/main" id="{F568B6C4-8A65-4EF9-BA18-35F6140F47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7553" y="3759999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70 w 157"/>
                <a:gd name="T7" fmla="*/ 96 h 252"/>
                <a:gd name="T8" fmla="*/ 61 w 157"/>
                <a:gd name="T9" fmla="*/ 102 h 252"/>
                <a:gd name="T10" fmla="*/ 54 w 157"/>
                <a:gd name="T11" fmla="*/ 109 h 252"/>
                <a:gd name="T12" fmla="*/ 47 w 157"/>
                <a:gd name="T13" fmla="*/ 123 h 252"/>
                <a:gd name="T14" fmla="*/ 43 w 157"/>
                <a:gd name="T15" fmla="*/ 147 h 252"/>
                <a:gd name="T16" fmla="*/ 41 w 157"/>
                <a:gd name="T17" fmla="*/ 172 h 252"/>
                <a:gd name="T18" fmla="*/ 46 w 157"/>
                <a:gd name="T19" fmla="*/ 193 h 252"/>
                <a:gd name="T20" fmla="*/ 51 w 157"/>
                <a:gd name="T21" fmla="*/ 206 h 252"/>
                <a:gd name="T22" fmla="*/ 57 w 157"/>
                <a:gd name="T23" fmla="*/ 213 h 252"/>
                <a:gd name="T24" fmla="*/ 64 w 157"/>
                <a:gd name="T25" fmla="*/ 217 h 252"/>
                <a:gd name="T26" fmla="*/ 73 w 157"/>
                <a:gd name="T27" fmla="*/ 219 h 252"/>
                <a:gd name="T28" fmla="*/ 86 w 157"/>
                <a:gd name="T29" fmla="*/ 219 h 252"/>
                <a:gd name="T30" fmla="*/ 99 w 157"/>
                <a:gd name="T31" fmla="*/ 214 h 252"/>
                <a:gd name="T32" fmla="*/ 107 w 157"/>
                <a:gd name="T33" fmla="*/ 206 h 252"/>
                <a:gd name="T34" fmla="*/ 112 w 157"/>
                <a:gd name="T35" fmla="*/ 196 h 252"/>
                <a:gd name="T36" fmla="*/ 113 w 157"/>
                <a:gd name="T37" fmla="*/ 99 h 252"/>
                <a:gd name="T38" fmla="*/ 113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7 w 157"/>
                <a:gd name="T45" fmla="*/ 227 h 252"/>
                <a:gd name="T46" fmla="*/ 107 w 157"/>
                <a:gd name="T47" fmla="*/ 238 h 252"/>
                <a:gd name="T48" fmla="*/ 97 w 157"/>
                <a:gd name="T49" fmla="*/ 245 h 252"/>
                <a:gd name="T50" fmla="*/ 84 w 157"/>
                <a:gd name="T51" fmla="*/ 250 h 252"/>
                <a:gd name="T52" fmla="*/ 70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3 w 157"/>
                <a:gd name="T59" fmla="*/ 235 h 252"/>
                <a:gd name="T60" fmla="*/ 14 w 157"/>
                <a:gd name="T61" fmla="*/ 224 h 252"/>
                <a:gd name="T62" fmla="*/ 8 w 157"/>
                <a:gd name="T63" fmla="*/ 211 h 252"/>
                <a:gd name="T64" fmla="*/ 4 w 157"/>
                <a:gd name="T65" fmla="*/ 197 h 252"/>
                <a:gd name="T66" fmla="*/ 0 w 157"/>
                <a:gd name="T67" fmla="*/ 164 h 252"/>
                <a:gd name="T68" fmla="*/ 2 w 157"/>
                <a:gd name="T69" fmla="*/ 142 h 252"/>
                <a:gd name="T70" fmla="*/ 6 w 157"/>
                <a:gd name="T71" fmla="*/ 122 h 252"/>
                <a:gd name="T72" fmla="*/ 12 w 157"/>
                <a:gd name="T73" fmla="*/ 105 h 252"/>
                <a:gd name="T74" fmla="*/ 22 w 157"/>
                <a:gd name="T75" fmla="*/ 91 h 252"/>
                <a:gd name="T76" fmla="*/ 34 w 157"/>
                <a:gd name="T77" fmla="*/ 79 h 252"/>
                <a:gd name="T78" fmla="*/ 49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3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3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3"/>
                  </a:lnTo>
                  <a:lnTo>
                    <a:pt x="80" y="94"/>
                  </a:lnTo>
                  <a:lnTo>
                    <a:pt x="75" y="95"/>
                  </a:lnTo>
                  <a:lnTo>
                    <a:pt x="70" y="96"/>
                  </a:lnTo>
                  <a:lnTo>
                    <a:pt x="65" y="98"/>
                  </a:lnTo>
                  <a:lnTo>
                    <a:pt x="61" y="102"/>
                  </a:lnTo>
                  <a:lnTo>
                    <a:pt x="58" y="105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7" y="123"/>
                  </a:lnTo>
                  <a:lnTo>
                    <a:pt x="44" y="135"/>
                  </a:lnTo>
                  <a:lnTo>
                    <a:pt x="43" y="147"/>
                  </a:lnTo>
                  <a:lnTo>
                    <a:pt x="41" y="160"/>
                  </a:lnTo>
                  <a:lnTo>
                    <a:pt x="41" y="172"/>
                  </a:lnTo>
                  <a:lnTo>
                    <a:pt x="44" y="183"/>
                  </a:lnTo>
                  <a:lnTo>
                    <a:pt x="46" y="193"/>
                  </a:lnTo>
                  <a:lnTo>
                    <a:pt x="49" y="202"/>
                  </a:lnTo>
                  <a:lnTo>
                    <a:pt x="51" y="206"/>
                  </a:lnTo>
                  <a:lnTo>
                    <a:pt x="53" y="210"/>
                  </a:lnTo>
                  <a:lnTo>
                    <a:pt x="57" y="213"/>
                  </a:lnTo>
                  <a:lnTo>
                    <a:pt x="60" y="215"/>
                  </a:lnTo>
                  <a:lnTo>
                    <a:pt x="64" y="217"/>
                  </a:lnTo>
                  <a:lnTo>
                    <a:pt x="68" y="219"/>
                  </a:lnTo>
                  <a:lnTo>
                    <a:pt x="73" y="219"/>
                  </a:lnTo>
                  <a:lnTo>
                    <a:pt x="78" y="220"/>
                  </a:lnTo>
                  <a:lnTo>
                    <a:pt x="86" y="219"/>
                  </a:lnTo>
                  <a:lnTo>
                    <a:pt x="92" y="217"/>
                  </a:lnTo>
                  <a:lnTo>
                    <a:pt x="99" y="214"/>
                  </a:lnTo>
                  <a:lnTo>
                    <a:pt x="103" y="211"/>
                  </a:lnTo>
                  <a:lnTo>
                    <a:pt x="107" y="206"/>
                  </a:lnTo>
                  <a:lnTo>
                    <a:pt x="111" y="201"/>
                  </a:lnTo>
                  <a:lnTo>
                    <a:pt x="112" y="196"/>
                  </a:lnTo>
                  <a:lnTo>
                    <a:pt x="113" y="190"/>
                  </a:lnTo>
                  <a:lnTo>
                    <a:pt x="113" y="99"/>
                  </a:lnTo>
                  <a:close/>
                  <a:moveTo>
                    <a:pt x="113" y="67"/>
                  </a:moveTo>
                  <a:lnTo>
                    <a:pt x="113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7" y="227"/>
                  </a:lnTo>
                  <a:lnTo>
                    <a:pt x="113" y="232"/>
                  </a:lnTo>
                  <a:lnTo>
                    <a:pt x="107" y="238"/>
                  </a:lnTo>
                  <a:lnTo>
                    <a:pt x="102" y="241"/>
                  </a:lnTo>
                  <a:lnTo>
                    <a:pt x="97" y="245"/>
                  </a:lnTo>
                  <a:lnTo>
                    <a:pt x="90" y="247"/>
                  </a:lnTo>
                  <a:lnTo>
                    <a:pt x="84" y="250"/>
                  </a:lnTo>
                  <a:lnTo>
                    <a:pt x="76" y="251"/>
                  </a:lnTo>
                  <a:lnTo>
                    <a:pt x="70" y="252"/>
                  </a:lnTo>
                  <a:lnTo>
                    <a:pt x="60" y="251"/>
                  </a:lnTo>
                  <a:lnTo>
                    <a:pt x="50" y="250"/>
                  </a:lnTo>
                  <a:lnTo>
                    <a:pt x="43" y="247"/>
                  </a:lnTo>
                  <a:lnTo>
                    <a:pt x="35" y="244"/>
                  </a:lnTo>
                  <a:lnTo>
                    <a:pt x="29" y="240"/>
                  </a:lnTo>
                  <a:lnTo>
                    <a:pt x="23" y="235"/>
                  </a:lnTo>
                  <a:lnTo>
                    <a:pt x="19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8" y="211"/>
                  </a:lnTo>
                  <a:lnTo>
                    <a:pt x="5" y="204"/>
                  </a:lnTo>
                  <a:lnTo>
                    <a:pt x="4" y="197"/>
                  </a:lnTo>
                  <a:lnTo>
                    <a:pt x="0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2" y="142"/>
                  </a:lnTo>
                  <a:lnTo>
                    <a:pt x="4" y="132"/>
                  </a:lnTo>
                  <a:lnTo>
                    <a:pt x="6" y="122"/>
                  </a:lnTo>
                  <a:lnTo>
                    <a:pt x="9" y="113"/>
                  </a:lnTo>
                  <a:lnTo>
                    <a:pt x="12" y="105"/>
                  </a:lnTo>
                  <a:lnTo>
                    <a:pt x="18" y="97"/>
                  </a:lnTo>
                  <a:lnTo>
                    <a:pt x="22" y="91"/>
                  </a:lnTo>
                  <a:lnTo>
                    <a:pt x="29" y="84"/>
                  </a:lnTo>
                  <a:lnTo>
                    <a:pt x="34" y="79"/>
                  </a:lnTo>
                  <a:lnTo>
                    <a:pt x="41" y="74"/>
                  </a:lnTo>
                  <a:lnTo>
                    <a:pt x="49" y="70"/>
                  </a:lnTo>
                  <a:lnTo>
                    <a:pt x="58" y="67"/>
                  </a:lnTo>
                  <a:lnTo>
                    <a:pt x="66" y="65"/>
                  </a:lnTo>
                  <a:lnTo>
                    <a:pt x="75" y="63"/>
                  </a:lnTo>
                  <a:lnTo>
                    <a:pt x="85" y="63"/>
                  </a:lnTo>
                  <a:lnTo>
                    <a:pt x="93" y="63"/>
                  </a:lnTo>
                  <a:lnTo>
                    <a:pt x="100" y="64"/>
                  </a:lnTo>
                  <a:lnTo>
                    <a:pt x="106" y="65"/>
                  </a:lnTo>
                  <a:lnTo>
                    <a:pt x="113" y="67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75">
              <a:extLst>
                <a:ext uri="{FF2B5EF4-FFF2-40B4-BE49-F238E27FC236}">
                  <a16:creationId xmlns:a16="http://schemas.microsoft.com/office/drawing/2014/main" id="{7B443042-1A0D-4D9A-B861-91911EACA1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5384" y="3784763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2 h 189"/>
                <a:gd name="T4" fmla="*/ 58 w 144"/>
                <a:gd name="T5" fmla="*/ 40 h 189"/>
                <a:gd name="T6" fmla="*/ 47 w 144"/>
                <a:gd name="T7" fmla="*/ 55 h 189"/>
                <a:gd name="T8" fmla="*/ 42 w 144"/>
                <a:gd name="T9" fmla="*/ 73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3 h 189"/>
                <a:gd name="T16" fmla="*/ 100 w 144"/>
                <a:gd name="T17" fmla="*/ 63 h 189"/>
                <a:gd name="T18" fmla="*/ 104 w 144"/>
                <a:gd name="T19" fmla="*/ 56 h 189"/>
                <a:gd name="T20" fmla="*/ 105 w 144"/>
                <a:gd name="T21" fmla="*/ 46 h 189"/>
                <a:gd name="T22" fmla="*/ 101 w 144"/>
                <a:gd name="T23" fmla="*/ 39 h 189"/>
                <a:gd name="T24" fmla="*/ 96 w 144"/>
                <a:gd name="T25" fmla="*/ 33 h 189"/>
                <a:gd name="T26" fmla="*/ 88 w 144"/>
                <a:gd name="T27" fmla="*/ 30 h 189"/>
                <a:gd name="T28" fmla="*/ 141 w 144"/>
                <a:gd name="T29" fmla="*/ 48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0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7 h 189"/>
                <a:gd name="T44" fmla="*/ 54 w 144"/>
                <a:gd name="T45" fmla="*/ 142 h 189"/>
                <a:gd name="T46" fmla="*/ 67 w 144"/>
                <a:gd name="T47" fmla="*/ 152 h 189"/>
                <a:gd name="T48" fmla="*/ 86 w 144"/>
                <a:gd name="T49" fmla="*/ 156 h 189"/>
                <a:gd name="T50" fmla="*/ 101 w 144"/>
                <a:gd name="T51" fmla="*/ 154 h 189"/>
                <a:gd name="T52" fmla="*/ 113 w 144"/>
                <a:gd name="T53" fmla="*/ 151 h 189"/>
                <a:gd name="T54" fmla="*/ 131 w 144"/>
                <a:gd name="T55" fmla="*/ 140 h 189"/>
                <a:gd name="T56" fmla="*/ 137 w 144"/>
                <a:gd name="T57" fmla="*/ 174 h 189"/>
                <a:gd name="T58" fmla="*/ 114 w 144"/>
                <a:gd name="T59" fmla="*/ 183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4 h 189"/>
                <a:gd name="T66" fmla="*/ 38 w 144"/>
                <a:gd name="T67" fmla="*/ 178 h 189"/>
                <a:gd name="T68" fmla="*/ 25 w 144"/>
                <a:gd name="T69" fmla="*/ 168 h 189"/>
                <a:gd name="T70" fmla="*/ 15 w 144"/>
                <a:gd name="T71" fmla="*/ 156 h 189"/>
                <a:gd name="T72" fmla="*/ 7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6 h 189"/>
                <a:gd name="T86" fmla="*/ 28 w 144"/>
                <a:gd name="T87" fmla="*/ 22 h 189"/>
                <a:gd name="T88" fmla="*/ 41 w 144"/>
                <a:gd name="T89" fmla="*/ 12 h 189"/>
                <a:gd name="T90" fmla="*/ 57 w 144"/>
                <a:gd name="T91" fmla="*/ 4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7 h 189"/>
                <a:gd name="T98" fmla="*/ 131 w 144"/>
                <a:gd name="T99" fmla="*/ 16 h 189"/>
                <a:gd name="T100" fmla="*/ 136 w 144"/>
                <a:gd name="T101" fmla="*/ 23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3" y="31"/>
                  </a:lnTo>
                  <a:lnTo>
                    <a:pt x="69" y="32"/>
                  </a:lnTo>
                  <a:lnTo>
                    <a:pt x="65" y="34"/>
                  </a:lnTo>
                  <a:lnTo>
                    <a:pt x="58" y="40"/>
                  </a:lnTo>
                  <a:lnTo>
                    <a:pt x="52" y="46"/>
                  </a:lnTo>
                  <a:lnTo>
                    <a:pt x="47" y="55"/>
                  </a:lnTo>
                  <a:lnTo>
                    <a:pt x="44" y="63"/>
                  </a:lnTo>
                  <a:lnTo>
                    <a:pt x="42" y="73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9" y="82"/>
                  </a:lnTo>
                  <a:lnTo>
                    <a:pt x="69" y="81"/>
                  </a:lnTo>
                  <a:lnTo>
                    <a:pt x="80" y="77"/>
                  </a:lnTo>
                  <a:lnTo>
                    <a:pt x="90" y="73"/>
                  </a:lnTo>
                  <a:lnTo>
                    <a:pt x="97" y="67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0"/>
                  </a:lnTo>
                  <a:lnTo>
                    <a:pt x="105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5"/>
                  </a:lnTo>
                  <a:lnTo>
                    <a:pt x="96" y="33"/>
                  </a:lnTo>
                  <a:lnTo>
                    <a:pt x="92" y="31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1" y="48"/>
                  </a:moveTo>
                  <a:lnTo>
                    <a:pt x="141" y="58"/>
                  </a:lnTo>
                  <a:lnTo>
                    <a:pt x="139" y="67"/>
                  </a:lnTo>
                  <a:lnTo>
                    <a:pt x="135" y="74"/>
                  </a:lnTo>
                  <a:lnTo>
                    <a:pt x="131" y="82"/>
                  </a:lnTo>
                  <a:lnTo>
                    <a:pt x="125" y="87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5" y="100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7"/>
                  </a:lnTo>
                  <a:lnTo>
                    <a:pt x="49" y="135"/>
                  </a:lnTo>
                  <a:lnTo>
                    <a:pt x="54" y="142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5"/>
                  </a:lnTo>
                  <a:lnTo>
                    <a:pt x="86" y="156"/>
                  </a:lnTo>
                  <a:lnTo>
                    <a:pt x="94" y="155"/>
                  </a:lnTo>
                  <a:lnTo>
                    <a:pt x="101" y="154"/>
                  </a:lnTo>
                  <a:lnTo>
                    <a:pt x="108" y="153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0"/>
                  </a:lnTo>
                  <a:lnTo>
                    <a:pt x="144" y="168"/>
                  </a:lnTo>
                  <a:lnTo>
                    <a:pt x="137" y="174"/>
                  </a:lnTo>
                  <a:lnTo>
                    <a:pt x="123" y="180"/>
                  </a:lnTo>
                  <a:lnTo>
                    <a:pt x="114" y="183"/>
                  </a:lnTo>
                  <a:lnTo>
                    <a:pt x="105" y="185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1" y="187"/>
                  </a:lnTo>
                  <a:lnTo>
                    <a:pt x="53" y="184"/>
                  </a:lnTo>
                  <a:lnTo>
                    <a:pt x="44" y="181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8"/>
                  </a:lnTo>
                  <a:lnTo>
                    <a:pt x="19" y="163"/>
                  </a:lnTo>
                  <a:lnTo>
                    <a:pt x="15" y="156"/>
                  </a:lnTo>
                  <a:lnTo>
                    <a:pt x="11" y="150"/>
                  </a:lnTo>
                  <a:lnTo>
                    <a:pt x="7" y="142"/>
                  </a:lnTo>
                  <a:lnTo>
                    <a:pt x="4" y="134"/>
                  </a:lnTo>
                  <a:lnTo>
                    <a:pt x="3" y="126"/>
                  </a:lnTo>
                  <a:lnTo>
                    <a:pt x="1" y="116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6"/>
                  </a:lnTo>
                  <a:lnTo>
                    <a:pt x="22" y="29"/>
                  </a:lnTo>
                  <a:lnTo>
                    <a:pt x="28" y="22"/>
                  </a:lnTo>
                  <a:lnTo>
                    <a:pt x="34" y="17"/>
                  </a:lnTo>
                  <a:lnTo>
                    <a:pt x="41" y="12"/>
                  </a:lnTo>
                  <a:lnTo>
                    <a:pt x="49" y="7"/>
                  </a:lnTo>
                  <a:lnTo>
                    <a:pt x="57" y="4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7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19"/>
                  </a:lnTo>
                  <a:lnTo>
                    <a:pt x="136" y="23"/>
                  </a:lnTo>
                  <a:lnTo>
                    <a:pt x="138" y="28"/>
                  </a:lnTo>
                  <a:lnTo>
                    <a:pt x="141" y="38"/>
                  </a:lnTo>
                  <a:lnTo>
                    <a:pt x="141" y="48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76">
              <a:extLst>
                <a:ext uri="{FF2B5EF4-FFF2-40B4-BE49-F238E27FC236}">
                  <a16:creationId xmlns:a16="http://schemas.microsoft.com/office/drawing/2014/main" id="{45B25C58-B656-4276-B845-CD6E09A2C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807" y="3923916"/>
              <a:ext cx="56605" cy="74294"/>
            </a:xfrm>
            <a:custGeom>
              <a:avLst/>
              <a:gdLst>
                <a:gd name="T0" fmla="*/ 142 w 146"/>
                <a:gd name="T1" fmla="*/ 168 h 189"/>
                <a:gd name="T2" fmla="*/ 131 w 146"/>
                <a:gd name="T3" fmla="*/ 176 h 189"/>
                <a:gd name="T4" fmla="*/ 117 w 146"/>
                <a:gd name="T5" fmla="*/ 182 h 189"/>
                <a:gd name="T6" fmla="*/ 99 w 146"/>
                <a:gd name="T7" fmla="*/ 187 h 189"/>
                <a:gd name="T8" fmla="*/ 81 w 146"/>
                <a:gd name="T9" fmla="*/ 189 h 189"/>
                <a:gd name="T10" fmla="*/ 63 w 146"/>
                <a:gd name="T11" fmla="*/ 187 h 189"/>
                <a:gd name="T12" fmla="*/ 46 w 146"/>
                <a:gd name="T13" fmla="*/ 182 h 189"/>
                <a:gd name="T14" fmla="*/ 32 w 146"/>
                <a:gd name="T15" fmla="*/ 175 h 189"/>
                <a:gd name="T16" fmla="*/ 20 w 146"/>
                <a:gd name="T17" fmla="*/ 165 h 189"/>
                <a:gd name="T18" fmla="*/ 12 w 146"/>
                <a:gd name="T19" fmla="*/ 151 h 189"/>
                <a:gd name="T20" fmla="*/ 5 w 146"/>
                <a:gd name="T21" fmla="*/ 136 h 189"/>
                <a:gd name="T22" fmla="*/ 1 w 146"/>
                <a:gd name="T23" fmla="*/ 117 h 189"/>
                <a:gd name="T24" fmla="*/ 0 w 146"/>
                <a:gd name="T25" fmla="*/ 96 h 189"/>
                <a:gd name="T26" fmla="*/ 1 w 146"/>
                <a:gd name="T27" fmla="*/ 71 h 189"/>
                <a:gd name="T28" fmla="*/ 6 w 146"/>
                <a:gd name="T29" fmla="*/ 51 h 189"/>
                <a:gd name="T30" fmla="*/ 15 w 146"/>
                <a:gd name="T31" fmla="*/ 34 h 189"/>
                <a:gd name="T32" fmla="*/ 26 w 146"/>
                <a:gd name="T33" fmla="*/ 22 h 189"/>
                <a:gd name="T34" fmla="*/ 39 w 146"/>
                <a:gd name="T35" fmla="*/ 12 h 189"/>
                <a:gd name="T36" fmla="*/ 53 w 146"/>
                <a:gd name="T37" fmla="*/ 5 h 189"/>
                <a:gd name="T38" fmla="*/ 67 w 146"/>
                <a:gd name="T39" fmla="*/ 1 h 189"/>
                <a:gd name="T40" fmla="*/ 81 w 146"/>
                <a:gd name="T41" fmla="*/ 0 h 189"/>
                <a:gd name="T42" fmla="*/ 98 w 146"/>
                <a:gd name="T43" fmla="*/ 2 h 189"/>
                <a:gd name="T44" fmla="*/ 115 w 146"/>
                <a:gd name="T45" fmla="*/ 7 h 189"/>
                <a:gd name="T46" fmla="*/ 132 w 146"/>
                <a:gd name="T47" fmla="*/ 18 h 189"/>
                <a:gd name="T48" fmla="*/ 146 w 146"/>
                <a:gd name="T49" fmla="*/ 33 h 189"/>
                <a:gd name="T50" fmla="*/ 111 w 146"/>
                <a:gd name="T51" fmla="*/ 47 h 189"/>
                <a:gd name="T52" fmla="*/ 98 w 146"/>
                <a:gd name="T53" fmla="*/ 38 h 189"/>
                <a:gd name="T54" fmla="*/ 87 w 146"/>
                <a:gd name="T55" fmla="*/ 34 h 189"/>
                <a:gd name="T56" fmla="*/ 73 w 146"/>
                <a:gd name="T57" fmla="*/ 34 h 189"/>
                <a:gd name="T58" fmla="*/ 58 w 146"/>
                <a:gd name="T59" fmla="*/ 42 h 189"/>
                <a:gd name="T60" fmla="*/ 47 w 146"/>
                <a:gd name="T61" fmla="*/ 57 h 189"/>
                <a:gd name="T62" fmla="*/ 42 w 146"/>
                <a:gd name="T63" fmla="*/ 80 h 189"/>
                <a:gd name="T64" fmla="*/ 42 w 146"/>
                <a:gd name="T65" fmla="*/ 107 h 189"/>
                <a:gd name="T66" fmla="*/ 47 w 146"/>
                <a:gd name="T67" fmla="*/ 130 h 189"/>
                <a:gd name="T68" fmla="*/ 55 w 146"/>
                <a:gd name="T69" fmla="*/ 142 h 189"/>
                <a:gd name="T70" fmla="*/ 61 w 146"/>
                <a:gd name="T71" fmla="*/ 148 h 189"/>
                <a:gd name="T72" fmla="*/ 70 w 146"/>
                <a:gd name="T73" fmla="*/ 152 h 189"/>
                <a:gd name="T74" fmla="*/ 80 w 146"/>
                <a:gd name="T75" fmla="*/ 154 h 189"/>
                <a:gd name="T76" fmla="*/ 96 w 146"/>
                <a:gd name="T77" fmla="*/ 154 h 189"/>
                <a:gd name="T78" fmla="*/ 115 w 146"/>
                <a:gd name="T79" fmla="*/ 14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9">
                  <a:moveTo>
                    <a:pt x="126" y="140"/>
                  </a:moveTo>
                  <a:lnTo>
                    <a:pt x="142" y="168"/>
                  </a:lnTo>
                  <a:lnTo>
                    <a:pt x="137" y="173"/>
                  </a:lnTo>
                  <a:lnTo>
                    <a:pt x="131" y="176"/>
                  </a:lnTo>
                  <a:lnTo>
                    <a:pt x="124" y="179"/>
                  </a:lnTo>
                  <a:lnTo>
                    <a:pt x="117" y="182"/>
                  </a:lnTo>
                  <a:lnTo>
                    <a:pt x="108" y="186"/>
                  </a:lnTo>
                  <a:lnTo>
                    <a:pt x="99" y="187"/>
                  </a:lnTo>
                  <a:lnTo>
                    <a:pt x="91" y="188"/>
                  </a:lnTo>
                  <a:lnTo>
                    <a:pt x="81" y="189"/>
                  </a:lnTo>
                  <a:lnTo>
                    <a:pt x="71" y="188"/>
                  </a:lnTo>
                  <a:lnTo>
                    <a:pt x="63" y="187"/>
                  </a:lnTo>
                  <a:lnTo>
                    <a:pt x="54" y="186"/>
                  </a:lnTo>
                  <a:lnTo>
                    <a:pt x="46" y="182"/>
                  </a:lnTo>
                  <a:lnTo>
                    <a:pt x="39" y="179"/>
                  </a:lnTo>
                  <a:lnTo>
                    <a:pt x="32" y="175"/>
                  </a:lnTo>
                  <a:lnTo>
                    <a:pt x="27" y="171"/>
                  </a:lnTo>
                  <a:lnTo>
                    <a:pt x="20" y="165"/>
                  </a:lnTo>
                  <a:lnTo>
                    <a:pt x="16" y="159"/>
                  </a:lnTo>
                  <a:lnTo>
                    <a:pt x="12" y="151"/>
                  </a:lnTo>
                  <a:lnTo>
                    <a:pt x="7" y="144"/>
                  </a:lnTo>
                  <a:lnTo>
                    <a:pt x="5" y="136"/>
                  </a:lnTo>
                  <a:lnTo>
                    <a:pt x="2" y="126"/>
                  </a:lnTo>
                  <a:lnTo>
                    <a:pt x="1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3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6" y="51"/>
                  </a:lnTo>
                  <a:lnTo>
                    <a:pt x="11" y="42"/>
                  </a:lnTo>
                  <a:lnTo>
                    <a:pt x="15" y="34"/>
                  </a:lnTo>
                  <a:lnTo>
                    <a:pt x="20" y="27"/>
                  </a:lnTo>
                  <a:lnTo>
                    <a:pt x="26" y="22"/>
                  </a:lnTo>
                  <a:lnTo>
                    <a:pt x="32" y="16"/>
                  </a:lnTo>
                  <a:lnTo>
                    <a:pt x="39" y="12"/>
                  </a:lnTo>
                  <a:lnTo>
                    <a:pt x="45" y="9"/>
                  </a:lnTo>
                  <a:lnTo>
                    <a:pt x="53" y="5"/>
                  </a:lnTo>
                  <a:lnTo>
                    <a:pt x="59" y="3"/>
                  </a:lnTo>
                  <a:lnTo>
                    <a:pt x="67" y="1"/>
                  </a:lnTo>
                  <a:lnTo>
                    <a:pt x="73" y="1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8" y="2"/>
                  </a:lnTo>
                  <a:lnTo>
                    <a:pt x="107" y="4"/>
                  </a:lnTo>
                  <a:lnTo>
                    <a:pt x="115" y="7"/>
                  </a:lnTo>
                  <a:lnTo>
                    <a:pt x="124" y="13"/>
                  </a:lnTo>
                  <a:lnTo>
                    <a:pt x="132" y="18"/>
                  </a:lnTo>
                  <a:lnTo>
                    <a:pt x="139" y="26"/>
                  </a:lnTo>
                  <a:lnTo>
                    <a:pt x="146" y="33"/>
                  </a:lnTo>
                  <a:lnTo>
                    <a:pt x="119" y="56"/>
                  </a:lnTo>
                  <a:lnTo>
                    <a:pt x="111" y="47"/>
                  </a:lnTo>
                  <a:lnTo>
                    <a:pt x="103" y="41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1" y="33"/>
                  </a:lnTo>
                  <a:lnTo>
                    <a:pt x="73" y="34"/>
                  </a:lnTo>
                  <a:lnTo>
                    <a:pt x="65" y="38"/>
                  </a:lnTo>
                  <a:lnTo>
                    <a:pt x="58" y="42"/>
                  </a:lnTo>
                  <a:lnTo>
                    <a:pt x="53" y="49"/>
                  </a:lnTo>
                  <a:lnTo>
                    <a:pt x="47" y="57"/>
                  </a:lnTo>
                  <a:lnTo>
                    <a:pt x="44" y="67"/>
                  </a:lnTo>
                  <a:lnTo>
                    <a:pt x="42" y="80"/>
                  </a:lnTo>
                  <a:lnTo>
                    <a:pt x="41" y="94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30"/>
                  </a:lnTo>
                  <a:lnTo>
                    <a:pt x="52" y="138"/>
                  </a:lnTo>
                  <a:lnTo>
                    <a:pt x="55" y="142"/>
                  </a:lnTo>
                  <a:lnTo>
                    <a:pt x="58" y="146"/>
                  </a:lnTo>
                  <a:lnTo>
                    <a:pt x="61" y="148"/>
                  </a:lnTo>
                  <a:lnTo>
                    <a:pt x="66" y="151"/>
                  </a:lnTo>
                  <a:lnTo>
                    <a:pt x="70" y="152"/>
                  </a:lnTo>
                  <a:lnTo>
                    <a:pt x="76" y="154"/>
                  </a:lnTo>
                  <a:lnTo>
                    <a:pt x="80" y="154"/>
                  </a:lnTo>
                  <a:lnTo>
                    <a:pt x="86" y="155"/>
                  </a:lnTo>
                  <a:lnTo>
                    <a:pt x="96" y="154"/>
                  </a:lnTo>
                  <a:lnTo>
                    <a:pt x="106" y="151"/>
                  </a:lnTo>
                  <a:lnTo>
                    <a:pt x="115" y="147"/>
                  </a:lnTo>
                  <a:lnTo>
                    <a:pt x="126" y="14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77">
              <a:extLst>
                <a:ext uri="{FF2B5EF4-FFF2-40B4-BE49-F238E27FC236}">
                  <a16:creationId xmlns:a16="http://schemas.microsoft.com/office/drawing/2014/main" id="{1F4FB053-8226-44C5-AA26-B4E2E6235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308" y="3923916"/>
              <a:ext cx="61322" cy="74294"/>
            </a:xfrm>
            <a:custGeom>
              <a:avLst/>
              <a:gdLst>
                <a:gd name="T0" fmla="*/ 114 w 157"/>
                <a:gd name="T1" fmla="*/ 81 h 189"/>
                <a:gd name="T2" fmla="*/ 111 w 157"/>
                <a:gd name="T3" fmla="*/ 58 h 189"/>
                <a:gd name="T4" fmla="*/ 105 w 157"/>
                <a:gd name="T5" fmla="*/ 44 h 189"/>
                <a:gd name="T6" fmla="*/ 99 w 157"/>
                <a:gd name="T7" fmla="*/ 39 h 189"/>
                <a:gd name="T8" fmla="*/ 93 w 157"/>
                <a:gd name="T9" fmla="*/ 34 h 189"/>
                <a:gd name="T10" fmla="*/ 84 w 157"/>
                <a:gd name="T11" fmla="*/ 31 h 189"/>
                <a:gd name="T12" fmla="*/ 74 w 157"/>
                <a:gd name="T13" fmla="*/ 31 h 189"/>
                <a:gd name="T14" fmla="*/ 66 w 157"/>
                <a:gd name="T15" fmla="*/ 33 h 189"/>
                <a:gd name="T16" fmla="*/ 56 w 157"/>
                <a:gd name="T17" fmla="*/ 41 h 189"/>
                <a:gd name="T18" fmla="*/ 47 w 157"/>
                <a:gd name="T19" fmla="*/ 56 h 189"/>
                <a:gd name="T20" fmla="*/ 42 w 157"/>
                <a:gd name="T21" fmla="*/ 78 h 189"/>
                <a:gd name="T22" fmla="*/ 42 w 157"/>
                <a:gd name="T23" fmla="*/ 101 h 189"/>
                <a:gd name="T24" fmla="*/ 45 w 157"/>
                <a:gd name="T25" fmla="*/ 125 h 189"/>
                <a:gd name="T26" fmla="*/ 51 w 157"/>
                <a:gd name="T27" fmla="*/ 140 h 189"/>
                <a:gd name="T28" fmla="*/ 56 w 157"/>
                <a:gd name="T29" fmla="*/ 149 h 189"/>
                <a:gd name="T30" fmla="*/ 63 w 157"/>
                <a:gd name="T31" fmla="*/ 154 h 189"/>
                <a:gd name="T32" fmla="*/ 73 w 157"/>
                <a:gd name="T33" fmla="*/ 158 h 189"/>
                <a:gd name="T34" fmla="*/ 83 w 157"/>
                <a:gd name="T35" fmla="*/ 158 h 189"/>
                <a:gd name="T36" fmla="*/ 92 w 157"/>
                <a:gd name="T37" fmla="*/ 155 h 189"/>
                <a:gd name="T38" fmla="*/ 98 w 157"/>
                <a:gd name="T39" fmla="*/ 151 h 189"/>
                <a:gd name="T40" fmla="*/ 103 w 157"/>
                <a:gd name="T41" fmla="*/ 145 h 189"/>
                <a:gd name="T42" fmla="*/ 110 w 157"/>
                <a:gd name="T43" fmla="*/ 132 h 189"/>
                <a:gd name="T44" fmla="*/ 114 w 157"/>
                <a:gd name="T45" fmla="*/ 109 h 189"/>
                <a:gd name="T46" fmla="*/ 81 w 157"/>
                <a:gd name="T47" fmla="*/ 0 h 189"/>
                <a:gd name="T48" fmla="*/ 105 w 157"/>
                <a:gd name="T49" fmla="*/ 3 h 189"/>
                <a:gd name="T50" fmla="*/ 117 w 157"/>
                <a:gd name="T51" fmla="*/ 7 h 189"/>
                <a:gd name="T52" fmla="*/ 129 w 157"/>
                <a:gd name="T53" fmla="*/ 15 h 189"/>
                <a:gd name="T54" fmla="*/ 140 w 157"/>
                <a:gd name="T55" fmla="*/ 26 h 189"/>
                <a:gd name="T56" fmla="*/ 150 w 157"/>
                <a:gd name="T57" fmla="*/ 42 h 189"/>
                <a:gd name="T58" fmla="*/ 155 w 157"/>
                <a:gd name="T59" fmla="*/ 63 h 189"/>
                <a:gd name="T60" fmla="*/ 157 w 157"/>
                <a:gd name="T61" fmla="*/ 90 h 189"/>
                <a:gd name="T62" fmla="*/ 156 w 157"/>
                <a:gd name="T63" fmla="*/ 113 h 189"/>
                <a:gd name="T64" fmla="*/ 152 w 157"/>
                <a:gd name="T65" fmla="*/ 134 h 189"/>
                <a:gd name="T66" fmla="*/ 144 w 157"/>
                <a:gd name="T67" fmla="*/ 151 h 189"/>
                <a:gd name="T68" fmla="*/ 134 w 157"/>
                <a:gd name="T69" fmla="*/ 165 h 189"/>
                <a:gd name="T70" fmla="*/ 122 w 157"/>
                <a:gd name="T71" fmla="*/ 176 h 189"/>
                <a:gd name="T72" fmla="*/ 108 w 157"/>
                <a:gd name="T73" fmla="*/ 183 h 189"/>
                <a:gd name="T74" fmla="*/ 93 w 157"/>
                <a:gd name="T75" fmla="*/ 188 h 189"/>
                <a:gd name="T76" fmla="*/ 75 w 157"/>
                <a:gd name="T77" fmla="*/ 189 h 189"/>
                <a:gd name="T78" fmla="*/ 59 w 157"/>
                <a:gd name="T79" fmla="*/ 188 h 189"/>
                <a:gd name="T80" fmla="*/ 44 w 157"/>
                <a:gd name="T81" fmla="*/ 183 h 189"/>
                <a:gd name="T82" fmla="*/ 31 w 157"/>
                <a:gd name="T83" fmla="*/ 176 h 189"/>
                <a:gd name="T84" fmla="*/ 19 w 157"/>
                <a:gd name="T85" fmla="*/ 166 h 189"/>
                <a:gd name="T86" fmla="*/ 11 w 157"/>
                <a:gd name="T87" fmla="*/ 152 h 189"/>
                <a:gd name="T88" fmla="*/ 4 w 157"/>
                <a:gd name="T89" fmla="*/ 136 h 189"/>
                <a:gd name="T90" fmla="*/ 1 w 157"/>
                <a:gd name="T91" fmla="*/ 117 h 189"/>
                <a:gd name="T92" fmla="*/ 0 w 157"/>
                <a:gd name="T93" fmla="*/ 95 h 189"/>
                <a:gd name="T94" fmla="*/ 1 w 157"/>
                <a:gd name="T95" fmla="*/ 69 h 189"/>
                <a:gd name="T96" fmla="*/ 7 w 157"/>
                <a:gd name="T97" fmla="*/ 49 h 189"/>
                <a:gd name="T98" fmla="*/ 16 w 157"/>
                <a:gd name="T99" fmla="*/ 32 h 189"/>
                <a:gd name="T100" fmla="*/ 27 w 157"/>
                <a:gd name="T101" fmla="*/ 19 h 189"/>
                <a:gd name="T102" fmla="*/ 40 w 157"/>
                <a:gd name="T103" fmla="*/ 11 h 189"/>
                <a:gd name="T104" fmla="*/ 53 w 157"/>
                <a:gd name="T105" fmla="*/ 4 h 189"/>
                <a:gd name="T106" fmla="*/ 68 w 157"/>
                <a:gd name="T107" fmla="*/ 1 h 189"/>
                <a:gd name="T108" fmla="*/ 81 w 157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189">
                  <a:moveTo>
                    <a:pt x="115" y="96"/>
                  </a:moveTo>
                  <a:lnTo>
                    <a:pt x="114" y="81"/>
                  </a:lnTo>
                  <a:lnTo>
                    <a:pt x="113" y="69"/>
                  </a:lnTo>
                  <a:lnTo>
                    <a:pt x="111" y="58"/>
                  </a:lnTo>
                  <a:lnTo>
                    <a:pt x="107" y="49"/>
                  </a:lnTo>
                  <a:lnTo>
                    <a:pt x="105" y="44"/>
                  </a:lnTo>
                  <a:lnTo>
                    <a:pt x="102" y="41"/>
                  </a:lnTo>
                  <a:lnTo>
                    <a:pt x="99" y="39"/>
                  </a:lnTo>
                  <a:lnTo>
                    <a:pt x="96" y="36"/>
                  </a:lnTo>
                  <a:lnTo>
                    <a:pt x="93" y="34"/>
                  </a:lnTo>
                  <a:lnTo>
                    <a:pt x="88" y="32"/>
                  </a:lnTo>
                  <a:lnTo>
                    <a:pt x="84" y="31"/>
                  </a:lnTo>
                  <a:lnTo>
                    <a:pt x="79" y="31"/>
                  </a:lnTo>
                  <a:lnTo>
                    <a:pt x="74" y="31"/>
                  </a:lnTo>
                  <a:lnTo>
                    <a:pt x="70" y="32"/>
                  </a:lnTo>
                  <a:lnTo>
                    <a:pt x="66" y="33"/>
                  </a:lnTo>
                  <a:lnTo>
                    <a:pt x="62" y="36"/>
                  </a:lnTo>
                  <a:lnTo>
                    <a:pt x="56" y="41"/>
                  </a:lnTo>
                  <a:lnTo>
                    <a:pt x="51" y="47"/>
                  </a:lnTo>
                  <a:lnTo>
                    <a:pt x="47" y="56"/>
                  </a:lnTo>
                  <a:lnTo>
                    <a:pt x="44" y="66"/>
                  </a:lnTo>
                  <a:lnTo>
                    <a:pt x="42" y="78"/>
                  </a:lnTo>
                  <a:lnTo>
                    <a:pt x="42" y="90"/>
                  </a:lnTo>
                  <a:lnTo>
                    <a:pt x="42" y="101"/>
                  </a:lnTo>
                  <a:lnTo>
                    <a:pt x="43" y="114"/>
                  </a:lnTo>
                  <a:lnTo>
                    <a:pt x="45" y="125"/>
                  </a:lnTo>
                  <a:lnTo>
                    <a:pt x="48" y="136"/>
                  </a:lnTo>
                  <a:lnTo>
                    <a:pt x="51" y="140"/>
                  </a:lnTo>
                  <a:lnTo>
                    <a:pt x="53" y="145"/>
                  </a:lnTo>
                  <a:lnTo>
                    <a:pt x="56" y="149"/>
                  </a:lnTo>
                  <a:lnTo>
                    <a:pt x="59" y="152"/>
                  </a:lnTo>
                  <a:lnTo>
                    <a:pt x="63" y="154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3" y="158"/>
                  </a:lnTo>
                  <a:lnTo>
                    <a:pt x="87" y="156"/>
                  </a:lnTo>
                  <a:lnTo>
                    <a:pt x="92" y="155"/>
                  </a:lnTo>
                  <a:lnTo>
                    <a:pt x="95" y="153"/>
                  </a:lnTo>
                  <a:lnTo>
                    <a:pt x="98" y="151"/>
                  </a:lnTo>
                  <a:lnTo>
                    <a:pt x="101" y="148"/>
                  </a:lnTo>
                  <a:lnTo>
                    <a:pt x="103" y="145"/>
                  </a:lnTo>
                  <a:lnTo>
                    <a:pt x="107" y="140"/>
                  </a:lnTo>
                  <a:lnTo>
                    <a:pt x="110" y="132"/>
                  </a:lnTo>
                  <a:lnTo>
                    <a:pt x="113" y="121"/>
                  </a:lnTo>
                  <a:lnTo>
                    <a:pt x="114" y="109"/>
                  </a:lnTo>
                  <a:lnTo>
                    <a:pt x="115" y="96"/>
                  </a:lnTo>
                  <a:close/>
                  <a:moveTo>
                    <a:pt x="81" y="0"/>
                  </a:moveTo>
                  <a:lnTo>
                    <a:pt x="92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7" y="7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5" y="19"/>
                  </a:lnTo>
                  <a:lnTo>
                    <a:pt x="140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3" y="52"/>
                  </a:lnTo>
                  <a:lnTo>
                    <a:pt x="155" y="63"/>
                  </a:lnTo>
                  <a:lnTo>
                    <a:pt x="157" y="76"/>
                  </a:lnTo>
                  <a:lnTo>
                    <a:pt x="157" y="90"/>
                  </a:lnTo>
                  <a:lnTo>
                    <a:pt x="157" y="103"/>
                  </a:lnTo>
                  <a:lnTo>
                    <a:pt x="156" y="113"/>
                  </a:lnTo>
                  <a:lnTo>
                    <a:pt x="154" y="124"/>
                  </a:lnTo>
                  <a:lnTo>
                    <a:pt x="152" y="134"/>
                  </a:lnTo>
                  <a:lnTo>
                    <a:pt x="148" y="142"/>
                  </a:lnTo>
                  <a:lnTo>
                    <a:pt x="144" y="151"/>
                  </a:lnTo>
                  <a:lnTo>
                    <a:pt x="139" y="159"/>
                  </a:lnTo>
                  <a:lnTo>
                    <a:pt x="134" y="165"/>
                  </a:lnTo>
                  <a:lnTo>
                    <a:pt x="128" y="171"/>
                  </a:lnTo>
                  <a:lnTo>
                    <a:pt x="122" y="176"/>
                  </a:lnTo>
                  <a:lnTo>
                    <a:pt x="115" y="179"/>
                  </a:lnTo>
                  <a:lnTo>
                    <a:pt x="108" y="183"/>
                  </a:lnTo>
                  <a:lnTo>
                    <a:pt x="100" y="186"/>
                  </a:lnTo>
                  <a:lnTo>
                    <a:pt x="93" y="188"/>
                  </a:lnTo>
                  <a:lnTo>
                    <a:pt x="84" y="189"/>
                  </a:lnTo>
                  <a:lnTo>
                    <a:pt x="75" y="189"/>
                  </a:lnTo>
                  <a:lnTo>
                    <a:pt x="67" y="189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3"/>
                  </a:lnTo>
                  <a:lnTo>
                    <a:pt x="36" y="180"/>
                  </a:lnTo>
                  <a:lnTo>
                    <a:pt x="31" y="176"/>
                  </a:lnTo>
                  <a:lnTo>
                    <a:pt x="25" y="172"/>
                  </a:lnTo>
                  <a:lnTo>
                    <a:pt x="19" y="166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5"/>
                  </a:lnTo>
                  <a:lnTo>
                    <a:pt x="4" y="136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0" y="81"/>
                  </a:lnTo>
                  <a:lnTo>
                    <a:pt x="1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1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3" y="4"/>
                  </a:lnTo>
                  <a:lnTo>
                    <a:pt x="60" y="3"/>
                  </a:lnTo>
                  <a:lnTo>
                    <a:pt x="68" y="1"/>
                  </a:lnTo>
                  <a:lnTo>
                    <a:pt x="7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78">
              <a:extLst>
                <a:ext uri="{FF2B5EF4-FFF2-40B4-BE49-F238E27FC236}">
                  <a16:creationId xmlns:a16="http://schemas.microsoft.com/office/drawing/2014/main" id="{2326B3E6-AFF8-42BD-A031-D1D62172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961" y="3923916"/>
              <a:ext cx="43633" cy="71936"/>
            </a:xfrm>
            <a:custGeom>
              <a:avLst/>
              <a:gdLst>
                <a:gd name="T0" fmla="*/ 46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2 w 109"/>
                <a:gd name="T13" fmla="*/ 25 h 183"/>
                <a:gd name="T14" fmla="*/ 47 w 109"/>
                <a:gd name="T15" fmla="*/ 18 h 183"/>
                <a:gd name="T16" fmla="*/ 51 w 109"/>
                <a:gd name="T17" fmla="*/ 13 h 183"/>
                <a:gd name="T18" fmla="*/ 56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6 w 109"/>
                <a:gd name="T31" fmla="*/ 2 h 183"/>
                <a:gd name="T32" fmla="*/ 104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6 w 109"/>
                <a:gd name="T39" fmla="*/ 40 h 183"/>
                <a:gd name="T40" fmla="*/ 90 w 109"/>
                <a:gd name="T41" fmla="*/ 38 h 183"/>
                <a:gd name="T42" fmla="*/ 83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1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6 w 109"/>
                <a:gd name="T61" fmla="*/ 72 h 183"/>
                <a:gd name="T62" fmla="*/ 46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6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2" y="25"/>
                  </a:lnTo>
                  <a:lnTo>
                    <a:pt x="47" y="18"/>
                  </a:lnTo>
                  <a:lnTo>
                    <a:pt x="51" y="13"/>
                  </a:lnTo>
                  <a:lnTo>
                    <a:pt x="56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6" y="2"/>
                  </a:lnTo>
                  <a:lnTo>
                    <a:pt x="104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6" y="40"/>
                  </a:lnTo>
                  <a:lnTo>
                    <a:pt x="90" y="38"/>
                  </a:lnTo>
                  <a:lnTo>
                    <a:pt x="83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1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6" y="72"/>
                  </a:lnTo>
                  <a:lnTo>
                    <a:pt x="46" y="183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4" name="Freeform 79">
              <a:extLst>
                <a:ext uri="{FF2B5EF4-FFF2-40B4-BE49-F238E27FC236}">
                  <a16:creationId xmlns:a16="http://schemas.microsoft.com/office/drawing/2014/main" id="{A1A26A72-1A13-4BC0-A528-0E33E9502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207" y="3923916"/>
              <a:ext cx="42454" cy="71936"/>
            </a:xfrm>
            <a:custGeom>
              <a:avLst/>
              <a:gdLst>
                <a:gd name="T0" fmla="*/ 45 w 109"/>
                <a:gd name="T1" fmla="*/ 183 h 183"/>
                <a:gd name="T2" fmla="*/ 4 w 109"/>
                <a:gd name="T3" fmla="*/ 183 h 183"/>
                <a:gd name="T4" fmla="*/ 4 w 109"/>
                <a:gd name="T5" fmla="*/ 34 h 183"/>
                <a:gd name="T6" fmla="*/ 0 w 109"/>
                <a:gd name="T7" fmla="*/ 5 h 183"/>
                <a:gd name="T8" fmla="*/ 35 w 109"/>
                <a:gd name="T9" fmla="*/ 5 h 183"/>
                <a:gd name="T10" fmla="*/ 39 w 109"/>
                <a:gd name="T11" fmla="*/ 31 h 183"/>
                <a:gd name="T12" fmla="*/ 43 w 109"/>
                <a:gd name="T13" fmla="*/ 25 h 183"/>
                <a:gd name="T14" fmla="*/ 46 w 109"/>
                <a:gd name="T15" fmla="*/ 18 h 183"/>
                <a:gd name="T16" fmla="*/ 51 w 109"/>
                <a:gd name="T17" fmla="*/ 13 h 183"/>
                <a:gd name="T18" fmla="*/ 57 w 109"/>
                <a:gd name="T19" fmla="*/ 9 h 183"/>
                <a:gd name="T20" fmla="*/ 62 w 109"/>
                <a:gd name="T21" fmla="*/ 5 h 183"/>
                <a:gd name="T22" fmla="*/ 68 w 109"/>
                <a:gd name="T23" fmla="*/ 2 h 183"/>
                <a:gd name="T24" fmla="*/ 75 w 109"/>
                <a:gd name="T25" fmla="*/ 1 h 183"/>
                <a:gd name="T26" fmla="*/ 81 w 109"/>
                <a:gd name="T27" fmla="*/ 0 h 183"/>
                <a:gd name="T28" fmla="*/ 89 w 109"/>
                <a:gd name="T29" fmla="*/ 1 h 183"/>
                <a:gd name="T30" fmla="*/ 97 w 109"/>
                <a:gd name="T31" fmla="*/ 2 h 183"/>
                <a:gd name="T32" fmla="*/ 103 w 109"/>
                <a:gd name="T33" fmla="*/ 4 h 183"/>
                <a:gd name="T34" fmla="*/ 109 w 109"/>
                <a:gd name="T35" fmla="*/ 7 h 183"/>
                <a:gd name="T36" fmla="*/ 102 w 109"/>
                <a:gd name="T37" fmla="*/ 43 h 183"/>
                <a:gd name="T38" fmla="*/ 97 w 109"/>
                <a:gd name="T39" fmla="*/ 40 h 183"/>
                <a:gd name="T40" fmla="*/ 90 w 109"/>
                <a:gd name="T41" fmla="*/ 38 h 183"/>
                <a:gd name="T42" fmla="*/ 84 w 109"/>
                <a:gd name="T43" fmla="*/ 37 h 183"/>
                <a:gd name="T44" fmla="*/ 77 w 109"/>
                <a:gd name="T45" fmla="*/ 36 h 183"/>
                <a:gd name="T46" fmla="*/ 71 w 109"/>
                <a:gd name="T47" fmla="*/ 37 h 183"/>
                <a:gd name="T48" fmla="*/ 64 w 109"/>
                <a:gd name="T49" fmla="*/ 39 h 183"/>
                <a:gd name="T50" fmla="*/ 59 w 109"/>
                <a:gd name="T51" fmla="*/ 42 h 183"/>
                <a:gd name="T52" fmla="*/ 54 w 109"/>
                <a:gd name="T53" fmla="*/ 46 h 183"/>
                <a:gd name="T54" fmla="*/ 50 w 109"/>
                <a:gd name="T55" fmla="*/ 52 h 183"/>
                <a:gd name="T56" fmla="*/ 48 w 109"/>
                <a:gd name="T57" fmla="*/ 57 h 183"/>
                <a:gd name="T58" fmla="*/ 46 w 109"/>
                <a:gd name="T59" fmla="*/ 65 h 183"/>
                <a:gd name="T60" fmla="*/ 45 w 109"/>
                <a:gd name="T61" fmla="*/ 72 h 183"/>
                <a:gd name="T62" fmla="*/ 45 w 109"/>
                <a:gd name="T6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83">
                  <a:moveTo>
                    <a:pt x="45" y="183"/>
                  </a:moveTo>
                  <a:lnTo>
                    <a:pt x="4" y="183"/>
                  </a:lnTo>
                  <a:lnTo>
                    <a:pt x="4" y="34"/>
                  </a:lnTo>
                  <a:lnTo>
                    <a:pt x="0" y="5"/>
                  </a:lnTo>
                  <a:lnTo>
                    <a:pt x="35" y="5"/>
                  </a:lnTo>
                  <a:lnTo>
                    <a:pt x="39" y="31"/>
                  </a:lnTo>
                  <a:lnTo>
                    <a:pt x="43" y="25"/>
                  </a:lnTo>
                  <a:lnTo>
                    <a:pt x="46" y="18"/>
                  </a:lnTo>
                  <a:lnTo>
                    <a:pt x="51" y="13"/>
                  </a:lnTo>
                  <a:lnTo>
                    <a:pt x="57" y="9"/>
                  </a:lnTo>
                  <a:lnTo>
                    <a:pt x="62" y="5"/>
                  </a:lnTo>
                  <a:lnTo>
                    <a:pt x="68" y="2"/>
                  </a:lnTo>
                  <a:lnTo>
                    <a:pt x="75" y="1"/>
                  </a:lnTo>
                  <a:lnTo>
                    <a:pt x="81" y="0"/>
                  </a:lnTo>
                  <a:lnTo>
                    <a:pt x="89" y="1"/>
                  </a:lnTo>
                  <a:lnTo>
                    <a:pt x="97" y="2"/>
                  </a:lnTo>
                  <a:lnTo>
                    <a:pt x="103" y="4"/>
                  </a:lnTo>
                  <a:lnTo>
                    <a:pt x="109" y="7"/>
                  </a:lnTo>
                  <a:lnTo>
                    <a:pt x="102" y="43"/>
                  </a:lnTo>
                  <a:lnTo>
                    <a:pt x="97" y="40"/>
                  </a:lnTo>
                  <a:lnTo>
                    <a:pt x="90" y="38"/>
                  </a:lnTo>
                  <a:lnTo>
                    <a:pt x="84" y="37"/>
                  </a:lnTo>
                  <a:lnTo>
                    <a:pt x="77" y="36"/>
                  </a:lnTo>
                  <a:lnTo>
                    <a:pt x="71" y="37"/>
                  </a:lnTo>
                  <a:lnTo>
                    <a:pt x="64" y="39"/>
                  </a:lnTo>
                  <a:lnTo>
                    <a:pt x="59" y="42"/>
                  </a:lnTo>
                  <a:lnTo>
                    <a:pt x="54" y="46"/>
                  </a:lnTo>
                  <a:lnTo>
                    <a:pt x="50" y="52"/>
                  </a:lnTo>
                  <a:lnTo>
                    <a:pt x="48" y="57"/>
                  </a:lnTo>
                  <a:lnTo>
                    <a:pt x="46" y="65"/>
                  </a:lnTo>
                  <a:lnTo>
                    <a:pt x="45" y="72"/>
                  </a:lnTo>
                  <a:lnTo>
                    <a:pt x="45" y="183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5" name="Freeform 80">
              <a:extLst>
                <a:ext uri="{FF2B5EF4-FFF2-40B4-BE49-F238E27FC236}">
                  <a16:creationId xmlns:a16="http://schemas.microsoft.com/office/drawing/2014/main" id="{955AF1DF-38FE-402C-8833-CD4543136E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0378" y="3923916"/>
              <a:ext cx="56605" cy="74294"/>
            </a:xfrm>
            <a:custGeom>
              <a:avLst/>
              <a:gdLst>
                <a:gd name="T0" fmla="*/ 78 w 144"/>
                <a:gd name="T1" fmla="*/ 31 h 189"/>
                <a:gd name="T2" fmla="*/ 70 w 144"/>
                <a:gd name="T3" fmla="*/ 33 h 189"/>
                <a:gd name="T4" fmla="*/ 58 w 144"/>
                <a:gd name="T5" fmla="*/ 41 h 189"/>
                <a:gd name="T6" fmla="*/ 48 w 144"/>
                <a:gd name="T7" fmla="*/ 56 h 189"/>
                <a:gd name="T8" fmla="*/ 41 w 144"/>
                <a:gd name="T9" fmla="*/ 74 h 189"/>
                <a:gd name="T10" fmla="*/ 49 w 144"/>
                <a:gd name="T11" fmla="*/ 84 h 189"/>
                <a:gd name="T12" fmla="*/ 70 w 144"/>
                <a:gd name="T13" fmla="*/ 81 h 189"/>
                <a:gd name="T14" fmla="*/ 90 w 144"/>
                <a:gd name="T15" fmla="*/ 73 h 189"/>
                <a:gd name="T16" fmla="*/ 101 w 144"/>
                <a:gd name="T17" fmla="*/ 65 h 189"/>
                <a:gd name="T18" fmla="*/ 104 w 144"/>
                <a:gd name="T19" fmla="*/ 56 h 189"/>
                <a:gd name="T20" fmla="*/ 104 w 144"/>
                <a:gd name="T21" fmla="*/ 46 h 189"/>
                <a:gd name="T22" fmla="*/ 101 w 144"/>
                <a:gd name="T23" fmla="*/ 39 h 189"/>
                <a:gd name="T24" fmla="*/ 95 w 144"/>
                <a:gd name="T25" fmla="*/ 33 h 189"/>
                <a:gd name="T26" fmla="*/ 88 w 144"/>
                <a:gd name="T27" fmla="*/ 31 h 189"/>
                <a:gd name="T28" fmla="*/ 142 w 144"/>
                <a:gd name="T29" fmla="*/ 50 h 189"/>
                <a:gd name="T30" fmla="*/ 139 w 144"/>
                <a:gd name="T31" fmla="*/ 68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0 h 189"/>
                <a:gd name="T38" fmla="*/ 72 w 144"/>
                <a:gd name="T39" fmla="*/ 109 h 189"/>
                <a:gd name="T40" fmla="*/ 43 w 144"/>
                <a:gd name="T41" fmla="*/ 111 h 189"/>
                <a:gd name="T42" fmla="*/ 46 w 144"/>
                <a:gd name="T43" fmla="*/ 128 h 189"/>
                <a:gd name="T44" fmla="*/ 54 w 144"/>
                <a:gd name="T45" fmla="*/ 142 h 189"/>
                <a:gd name="T46" fmla="*/ 67 w 144"/>
                <a:gd name="T47" fmla="*/ 153 h 189"/>
                <a:gd name="T48" fmla="*/ 87 w 144"/>
                <a:gd name="T49" fmla="*/ 156 h 189"/>
                <a:gd name="T50" fmla="*/ 101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7 w 144"/>
                <a:gd name="T57" fmla="*/ 175 h 189"/>
                <a:gd name="T58" fmla="*/ 115 w 144"/>
                <a:gd name="T59" fmla="*/ 183 h 189"/>
                <a:gd name="T60" fmla="*/ 94 w 144"/>
                <a:gd name="T61" fmla="*/ 188 h 189"/>
                <a:gd name="T62" fmla="*/ 72 w 144"/>
                <a:gd name="T63" fmla="*/ 189 h 189"/>
                <a:gd name="T64" fmla="*/ 53 w 144"/>
                <a:gd name="T65" fmla="*/ 186 h 189"/>
                <a:gd name="T66" fmla="*/ 37 w 144"/>
                <a:gd name="T67" fmla="*/ 179 h 189"/>
                <a:gd name="T68" fmla="*/ 25 w 144"/>
                <a:gd name="T69" fmla="*/ 169 h 189"/>
                <a:gd name="T70" fmla="*/ 14 w 144"/>
                <a:gd name="T71" fmla="*/ 158 h 189"/>
                <a:gd name="T72" fmla="*/ 8 w 144"/>
                <a:gd name="T73" fmla="*/ 142 h 189"/>
                <a:gd name="T74" fmla="*/ 3 w 144"/>
                <a:gd name="T75" fmla="*/ 126 h 189"/>
                <a:gd name="T76" fmla="*/ 0 w 144"/>
                <a:gd name="T77" fmla="*/ 108 h 189"/>
                <a:gd name="T78" fmla="*/ 0 w 144"/>
                <a:gd name="T79" fmla="*/ 88 h 189"/>
                <a:gd name="T80" fmla="*/ 4 w 144"/>
                <a:gd name="T81" fmla="*/ 70 h 189"/>
                <a:gd name="T82" fmla="*/ 9 w 144"/>
                <a:gd name="T83" fmla="*/ 53 h 189"/>
                <a:gd name="T84" fmla="*/ 17 w 144"/>
                <a:gd name="T85" fmla="*/ 37 h 189"/>
                <a:gd name="T86" fmla="*/ 27 w 144"/>
                <a:gd name="T87" fmla="*/ 24 h 189"/>
                <a:gd name="T88" fmla="*/ 41 w 144"/>
                <a:gd name="T89" fmla="*/ 13 h 189"/>
                <a:gd name="T90" fmla="*/ 58 w 144"/>
                <a:gd name="T91" fmla="*/ 5 h 189"/>
                <a:gd name="T92" fmla="*/ 76 w 144"/>
                <a:gd name="T93" fmla="*/ 1 h 189"/>
                <a:gd name="T94" fmla="*/ 99 w 144"/>
                <a:gd name="T95" fmla="*/ 1 h 189"/>
                <a:gd name="T96" fmla="*/ 119 w 144"/>
                <a:gd name="T97" fmla="*/ 7 h 189"/>
                <a:gd name="T98" fmla="*/ 130 w 144"/>
                <a:gd name="T99" fmla="*/ 16 h 189"/>
                <a:gd name="T100" fmla="*/ 137 w 144"/>
                <a:gd name="T101" fmla="*/ 24 h 189"/>
                <a:gd name="T102" fmla="*/ 141 w 144"/>
                <a:gd name="T103" fmla="*/ 3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4" y="30"/>
                  </a:moveTo>
                  <a:lnTo>
                    <a:pt x="78" y="31"/>
                  </a:lnTo>
                  <a:lnTo>
                    <a:pt x="74" y="31"/>
                  </a:lnTo>
                  <a:lnTo>
                    <a:pt x="70" y="33"/>
                  </a:lnTo>
                  <a:lnTo>
                    <a:pt x="65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1" y="74"/>
                  </a:lnTo>
                  <a:lnTo>
                    <a:pt x="41" y="84"/>
                  </a:lnTo>
                  <a:lnTo>
                    <a:pt x="49" y="84"/>
                  </a:lnTo>
                  <a:lnTo>
                    <a:pt x="59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8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4" y="56"/>
                  </a:lnTo>
                  <a:lnTo>
                    <a:pt x="105" y="52"/>
                  </a:lnTo>
                  <a:lnTo>
                    <a:pt x="104" y="46"/>
                  </a:lnTo>
                  <a:lnTo>
                    <a:pt x="103" y="42"/>
                  </a:lnTo>
                  <a:lnTo>
                    <a:pt x="101" y="39"/>
                  </a:lnTo>
                  <a:lnTo>
                    <a:pt x="99" y="36"/>
                  </a:lnTo>
                  <a:lnTo>
                    <a:pt x="95" y="33"/>
                  </a:lnTo>
                  <a:lnTo>
                    <a:pt x="92" y="32"/>
                  </a:lnTo>
                  <a:lnTo>
                    <a:pt x="88" y="31"/>
                  </a:lnTo>
                  <a:lnTo>
                    <a:pt x="84" y="30"/>
                  </a:lnTo>
                  <a:close/>
                  <a:moveTo>
                    <a:pt x="142" y="50"/>
                  </a:moveTo>
                  <a:lnTo>
                    <a:pt x="141" y="59"/>
                  </a:lnTo>
                  <a:lnTo>
                    <a:pt x="139" y="68"/>
                  </a:lnTo>
                  <a:lnTo>
                    <a:pt x="135" y="76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0"/>
                  </a:lnTo>
                  <a:lnTo>
                    <a:pt x="88" y="106"/>
                  </a:lnTo>
                  <a:lnTo>
                    <a:pt x="72" y="109"/>
                  </a:lnTo>
                  <a:lnTo>
                    <a:pt x="56" y="111"/>
                  </a:lnTo>
                  <a:lnTo>
                    <a:pt x="43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6"/>
                  </a:lnTo>
                  <a:lnTo>
                    <a:pt x="54" y="142"/>
                  </a:lnTo>
                  <a:lnTo>
                    <a:pt x="60" y="149"/>
                  </a:lnTo>
                  <a:lnTo>
                    <a:pt x="67" y="153"/>
                  </a:lnTo>
                  <a:lnTo>
                    <a:pt x="76" y="155"/>
                  </a:lnTo>
                  <a:lnTo>
                    <a:pt x="87" y="156"/>
                  </a:lnTo>
                  <a:lnTo>
                    <a:pt x="94" y="156"/>
                  </a:lnTo>
                  <a:lnTo>
                    <a:pt x="101" y="155"/>
                  </a:lnTo>
                  <a:lnTo>
                    <a:pt x="107" y="153"/>
                  </a:lnTo>
                  <a:lnTo>
                    <a:pt x="114" y="151"/>
                  </a:lnTo>
                  <a:lnTo>
                    <a:pt x="124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7" y="175"/>
                  </a:lnTo>
                  <a:lnTo>
                    <a:pt x="124" y="181"/>
                  </a:lnTo>
                  <a:lnTo>
                    <a:pt x="115" y="183"/>
                  </a:lnTo>
                  <a:lnTo>
                    <a:pt x="105" y="187"/>
                  </a:lnTo>
                  <a:lnTo>
                    <a:pt x="94" y="188"/>
                  </a:lnTo>
                  <a:lnTo>
                    <a:pt x="83" y="189"/>
                  </a:lnTo>
                  <a:lnTo>
                    <a:pt x="72" y="189"/>
                  </a:lnTo>
                  <a:lnTo>
                    <a:pt x="62" y="187"/>
                  </a:lnTo>
                  <a:lnTo>
                    <a:pt x="53" y="186"/>
                  </a:lnTo>
                  <a:lnTo>
                    <a:pt x="45" y="182"/>
                  </a:lnTo>
                  <a:lnTo>
                    <a:pt x="37" y="179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4"/>
                  </a:lnTo>
                  <a:lnTo>
                    <a:pt x="14" y="158"/>
                  </a:lnTo>
                  <a:lnTo>
                    <a:pt x="11" y="150"/>
                  </a:lnTo>
                  <a:lnTo>
                    <a:pt x="8" y="142"/>
                  </a:lnTo>
                  <a:lnTo>
                    <a:pt x="5" y="135"/>
                  </a:lnTo>
                  <a:lnTo>
                    <a:pt x="3" y="126"/>
                  </a:lnTo>
                  <a:lnTo>
                    <a:pt x="2" y="118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4" y="70"/>
                  </a:lnTo>
                  <a:lnTo>
                    <a:pt x="6" y="61"/>
                  </a:lnTo>
                  <a:lnTo>
                    <a:pt x="9" y="53"/>
                  </a:lnTo>
                  <a:lnTo>
                    <a:pt x="12" y="44"/>
                  </a:lnTo>
                  <a:lnTo>
                    <a:pt x="17" y="37"/>
                  </a:lnTo>
                  <a:lnTo>
                    <a:pt x="22" y="30"/>
                  </a:lnTo>
                  <a:lnTo>
                    <a:pt x="27" y="24"/>
                  </a:lnTo>
                  <a:lnTo>
                    <a:pt x="34" y="17"/>
                  </a:lnTo>
                  <a:lnTo>
                    <a:pt x="41" y="13"/>
                  </a:lnTo>
                  <a:lnTo>
                    <a:pt x="49" y="9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1"/>
                  </a:lnTo>
                  <a:lnTo>
                    <a:pt x="86" y="0"/>
                  </a:lnTo>
                  <a:lnTo>
                    <a:pt x="99" y="1"/>
                  </a:lnTo>
                  <a:lnTo>
                    <a:pt x="110" y="3"/>
                  </a:lnTo>
                  <a:lnTo>
                    <a:pt x="119" y="7"/>
                  </a:lnTo>
                  <a:lnTo>
                    <a:pt x="127" y="13"/>
                  </a:lnTo>
                  <a:lnTo>
                    <a:pt x="130" y="16"/>
                  </a:lnTo>
                  <a:lnTo>
                    <a:pt x="133" y="20"/>
                  </a:lnTo>
                  <a:lnTo>
                    <a:pt x="137" y="24"/>
                  </a:lnTo>
                  <a:lnTo>
                    <a:pt x="138" y="28"/>
                  </a:lnTo>
                  <a:lnTo>
                    <a:pt x="141" y="39"/>
                  </a:lnTo>
                  <a:lnTo>
                    <a:pt x="142" y="5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6" name="Freeform 81">
              <a:extLst>
                <a:ext uri="{FF2B5EF4-FFF2-40B4-BE49-F238E27FC236}">
                  <a16:creationId xmlns:a16="http://schemas.microsoft.com/office/drawing/2014/main" id="{9AE7F30A-34B8-4FF4-B67F-E0BCACBB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5237" y="3923916"/>
              <a:ext cx="51888" cy="74294"/>
            </a:xfrm>
            <a:custGeom>
              <a:avLst/>
              <a:gdLst>
                <a:gd name="T0" fmla="*/ 22 w 132"/>
                <a:gd name="T1" fmla="*/ 147 h 189"/>
                <a:gd name="T2" fmla="*/ 42 w 132"/>
                <a:gd name="T3" fmla="*/ 154 h 189"/>
                <a:gd name="T4" fmla="*/ 56 w 132"/>
                <a:gd name="T5" fmla="*/ 158 h 189"/>
                <a:gd name="T6" fmla="*/ 68 w 132"/>
                <a:gd name="T7" fmla="*/ 158 h 189"/>
                <a:gd name="T8" fmla="*/ 77 w 132"/>
                <a:gd name="T9" fmla="*/ 154 h 189"/>
                <a:gd name="T10" fmla="*/ 85 w 132"/>
                <a:gd name="T11" fmla="*/ 149 h 189"/>
                <a:gd name="T12" fmla="*/ 89 w 132"/>
                <a:gd name="T13" fmla="*/ 140 h 189"/>
                <a:gd name="T14" fmla="*/ 88 w 132"/>
                <a:gd name="T15" fmla="*/ 130 h 189"/>
                <a:gd name="T16" fmla="*/ 84 w 132"/>
                <a:gd name="T17" fmla="*/ 121 h 189"/>
                <a:gd name="T18" fmla="*/ 71 w 132"/>
                <a:gd name="T19" fmla="*/ 113 h 189"/>
                <a:gd name="T20" fmla="*/ 49 w 132"/>
                <a:gd name="T21" fmla="*/ 107 h 189"/>
                <a:gd name="T22" fmla="*/ 31 w 132"/>
                <a:gd name="T23" fmla="*/ 99 h 189"/>
                <a:gd name="T24" fmla="*/ 19 w 132"/>
                <a:gd name="T25" fmla="*/ 91 h 189"/>
                <a:gd name="T26" fmla="*/ 12 w 132"/>
                <a:gd name="T27" fmla="*/ 84 h 189"/>
                <a:gd name="T28" fmla="*/ 7 w 132"/>
                <a:gd name="T29" fmla="*/ 74 h 189"/>
                <a:gd name="T30" fmla="*/ 5 w 132"/>
                <a:gd name="T31" fmla="*/ 64 h 189"/>
                <a:gd name="T32" fmla="*/ 5 w 132"/>
                <a:gd name="T33" fmla="*/ 50 h 189"/>
                <a:gd name="T34" fmla="*/ 8 w 132"/>
                <a:gd name="T35" fmla="*/ 38 h 189"/>
                <a:gd name="T36" fmla="*/ 12 w 132"/>
                <a:gd name="T37" fmla="*/ 27 h 189"/>
                <a:gd name="T38" fmla="*/ 20 w 132"/>
                <a:gd name="T39" fmla="*/ 18 h 189"/>
                <a:gd name="T40" fmla="*/ 34 w 132"/>
                <a:gd name="T41" fmla="*/ 9 h 189"/>
                <a:gd name="T42" fmla="*/ 57 w 132"/>
                <a:gd name="T43" fmla="*/ 1 h 189"/>
                <a:gd name="T44" fmla="*/ 78 w 132"/>
                <a:gd name="T45" fmla="*/ 1 h 189"/>
                <a:gd name="T46" fmla="*/ 97 w 132"/>
                <a:gd name="T47" fmla="*/ 4 h 189"/>
                <a:gd name="T48" fmla="*/ 113 w 132"/>
                <a:gd name="T49" fmla="*/ 11 h 189"/>
                <a:gd name="T50" fmla="*/ 127 w 132"/>
                <a:gd name="T51" fmla="*/ 20 h 189"/>
                <a:gd name="T52" fmla="*/ 113 w 132"/>
                <a:gd name="T53" fmla="*/ 51 h 189"/>
                <a:gd name="T54" fmla="*/ 91 w 132"/>
                <a:gd name="T55" fmla="*/ 37 h 189"/>
                <a:gd name="T56" fmla="*/ 81 w 132"/>
                <a:gd name="T57" fmla="*/ 32 h 189"/>
                <a:gd name="T58" fmla="*/ 70 w 132"/>
                <a:gd name="T59" fmla="*/ 31 h 189"/>
                <a:gd name="T60" fmla="*/ 61 w 132"/>
                <a:gd name="T61" fmla="*/ 32 h 189"/>
                <a:gd name="T62" fmla="*/ 52 w 132"/>
                <a:gd name="T63" fmla="*/ 36 h 189"/>
                <a:gd name="T64" fmla="*/ 47 w 132"/>
                <a:gd name="T65" fmla="*/ 42 h 189"/>
                <a:gd name="T66" fmla="*/ 45 w 132"/>
                <a:gd name="T67" fmla="*/ 52 h 189"/>
                <a:gd name="T68" fmla="*/ 48 w 132"/>
                <a:gd name="T69" fmla="*/ 61 h 189"/>
                <a:gd name="T70" fmla="*/ 55 w 132"/>
                <a:gd name="T71" fmla="*/ 69 h 189"/>
                <a:gd name="T72" fmla="*/ 76 w 132"/>
                <a:gd name="T73" fmla="*/ 78 h 189"/>
                <a:gd name="T74" fmla="*/ 96 w 132"/>
                <a:gd name="T75" fmla="*/ 84 h 189"/>
                <a:gd name="T76" fmla="*/ 113 w 132"/>
                <a:gd name="T77" fmla="*/ 94 h 189"/>
                <a:gd name="T78" fmla="*/ 120 w 132"/>
                <a:gd name="T79" fmla="*/ 101 h 189"/>
                <a:gd name="T80" fmla="*/ 126 w 132"/>
                <a:gd name="T81" fmla="*/ 110 h 189"/>
                <a:gd name="T82" fmla="*/ 129 w 132"/>
                <a:gd name="T83" fmla="*/ 120 h 189"/>
                <a:gd name="T84" fmla="*/ 130 w 132"/>
                <a:gd name="T85" fmla="*/ 133 h 189"/>
                <a:gd name="T86" fmla="*/ 129 w 132"/>
                <a:gd name="T87" fmla="*/ 146 h 189"/>
                <a:gd name="T88" fmla="*/ 126 w 132"/>
                <a:gd name="T89" fmla="*/ 156 h 189"/>
                <a:gd name="T90" fmla="*/ 120 w 132"/>
                <a:gd name="T91" fmla="*/ 166 h 189"/>
                <a:gd name="T92" fmla="*/ 112 w 132"/>
                <a:gd name="T93" fmla="*/ 175 h 189"/>
                <a:gd name="T94" fmla="*/ 102 w 132"/>
                <a:gd name="T95" fmla="*/ 180 h 189"/>
                <a:gd name="T96" fmla="*/ 91 w 132"/>
                <a:gd name="T97" fmla="*/ 186 h 189"/>
                <a:gd name="T98" fmla="*/ 64 w 132"/>
                <a:gd name="T99" fmla="*/ 189 h 189"/>
                <a:gd name="T100" fmla="*/ 43 w 132"/>
                <a:gd name="T101" fmla="*/ 187 h 189"/>
                <a:gd name="T102" fmla="*/ 24 w 132"/>
                <a:gd name="T103" fmla="*/ 182 h 189"/>
                <a:gd name="T104" fmla="*/ 0 w 132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2" y="154"/>
                  </a:lnTo>
                  <a:lnTo>
                    <a:pt x="48" y="156"/>
                  </a:lnTo>
                  <a:lnTo>
                    <a:pt x="56" y="158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73" y="156"/>
                  </a:lnTo>
                  <a:lnTo>
                    <a:pt x="77" y="154"/>
                  </a:lnTo>
                  <a:lnTo>
                    <a:pt x="82" y="152"/>
                  </a:lnTo>
                  <a:lnTo>
                    <a:pt x="85" y="149"/>
                  </a:lnTo>
                  <a:lnTo>
                    <a:pt x="87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8" y="130"/>
                  </a:lnTo>
                  <a:lnTo>
                    <a:pt x="87" y="125"/>
                  </a:lnTo>
                  <a:lnTo>
                    <a:pt x="84" y="121"/>
                  </a:lnTo>
                  <a:lnTo>
                    <a:pt x="81" y="118"/>
                  </a:lnTo>
                  <a:lnTo>
                    <a:pt x="71" y="113"/>
                  </a:lnTo>
                  <a:lnTo>
                    <a:pt x="59" y="109"/>
                  </a:lnTo>
                  <a:lnTo>
                    <a:pt x="49" y="107"/>
                  </a:lnTo>
                  <a:lnTo>
                    <a:pt x="39" y="104"/>
                  </a:lnTo>
                  <a:lnTo>
                    <a:pt x="31" y="99"/>
                  </a:lnTo>
                  <a:lnTo>
                    <a:pt x="22" y="94"/>
                  </a:lnTo>
                  <a:lnTo>
                    <a:pt x="19" y="91"/>
                  </a:lnTo>
                  <a:lnTo>
                    <a:pt x="16" y="87"/>
                  </a:lnTo>
                  <a:lnTo>
                    <a:pt x="12" y="84"/>
                  </a:lnTo>
                  <a:lnTo>
                    <a:pt x="9" y="80"/>
                  </a:lnTo>
                  <a:lnTo>
                    <a:pt x="7" y="74"/>
                  </a:lnTo>
                  <a:lnTo>
                    <a:pt x="6" y="69"/>
                  </a:lnTo>
                  <a:lnTo>
                    <a:pt x="5" y="64"/>
                  </a:lnTo>
                  <a:lnTo>
                    <a:pt x="5" y="56"/>
                  </a:lnTo>
                  <a:lnTo>
                    <a:pt x="5" y="50"/>
                  </a:lnTo>
                  <a:lnTo>
                    <a:pt x="6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2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5" y="4"/>
                  </a:lnTo>
                  <a:lnTo>
                    <a:pt x="57" y="1"/>
                  </a:lnTo>
                  <a:lnTo>
                    <a:pt x="69" y="0"/>
                  </a:lnTo>
                  <a:lnTo>
                    <a:pt x="78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7" y="20"/>
                  </a:lnTo>
                  <a:lnTo>
                    <a:pt x="132" y="26"/>
                  </a:lnTo>
                  <a:lnTo>
                    <a:pt x="113" y="51"/>
                  </a:lnTo>
                  <a:lnTo>
                    <a:pt x="102" y="42"/>
                  </a:lnTo>
                  <a:lnTo>
                    <a:pt x="91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5" y="31"/>
                  </a:lnTo>
                  <a:lnTo>
                    <a:pt x="70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7" y="33"/>
                  </a:lnTo>
                  <a:lnTo>
                    <a:pt x="52" y="36"/>
                  </a:lnTo>
                  <a:lnTo>
                    <a:pt x="49" y="39"/>
                  </a:lnTo>
                  <a:lnTo>
                    <a:pt x="47" y="42"/>
                  </a:lnTo>
                  <a:lnTo>
                    <a:pt x="46" y="46"/>
                  </a:lnTo>
                  <a:lnTo>
                    <a:pt x="45" y="52"/>
                  </a:lnTo>
                  <a:lnTo>
                    <a:pt x="46" y="57"/>
                  </a:lnTo>
                  <a:lnTo>
                    <a:pt x="48" y="61"/>
                  </a:lnTo>
                  <a:lnTo>
                    <a:pt x="50" y="66"/>
                  </a:lnTo>
                  <a:lnTo>
                    <a:pt x="55" y="69"/>
                  </a:lnTo>
                  <a:lnTo>
                    <a:pt x="64" y="73"/>
                  </a:lnTo>
                  <a:lnTo>
                    <a:pt x="76" y="78"/>
                  </a:lnTo>
                  <a:lnTo>
                    <a:pt x="86" y="81"/>
                  </a:lnTo>
                  <a:lnTo>
                    <a:pt x="96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4" y="105"/>
                  </a:lnTo>
                  <a:lnTo>
                    <a:pt x="126" y="110"/>
                  </a:lnTo>
                  <a:lnTo>
                    <a:pt x="128" y="114"/>
                  </a:lnTo>
                  <a:lnTo>
                    <a:pt x="129" y="120"/>
                  </a:lnTo>
                  <a:lnTo>
                    <a:pt x="130" y="126"/>
                  </a:lnTo>
                  <a:lnTo>
                    <a:pt x="130" y="133"/>
                  </a:lnTo>
                  <a:lnTo>
                    <a:pt x="130" y="139"/>
                  </a:lnTo>
                  <a:lnTo>
                    <a:pt x="129" y="146"/>
                  </a:lnTo>
                  <a:lnTo>
                    <a:pt x="128" y="151"/>
                  </a:lnTo>
                  <a:lnTo>
                    <a:pt x="126" y="156"/>
                  </a:lnTo>
                  <a:lnTo>
                    <a:pt x="124" y="162"/>
                  </a:lnTo>
                  <a:lnTo>
                    <a:pt x="120" y="166"/>
                  </a:lnTo>
                  <a:lnTo>
                    <a:pt x="116" y="171"/>
                  </a:lnTo>
                  <a:lnTo>
                    <a:pt x="112" y="175"/>
                  </a:lnTo>
                  <a:lnTo>
                    <a:pt x="108" y="178"/>
                  </a:lnTo>
                  <a:lnTo>
                    <a:pt x="102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4" y="189"/>
                  </a:lnTo>
                  <a:lnTo>
                    <a:pt x="43" y="187"/>
                  </a:lnTo>
                  <a:lnTo>
                    <a:pt x="33" y="186"/>
                  </a:lnTo>
                  <a:lnTo>
                    <a:pt x="24" y="182"/>
                  </a:lnTo>
                  <a:lnTo>
                    <a:pt x="9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7" name="Freeform 82">
              <a:extLst>
                <a:ext uri="{FF2B5EF4-FFF2-40B4-BE49-F238E27FC236}">
                  <a16:creationId xmlns:a16="http://schemas.microsoft.com/office/drawing/2014/main" id="{86B329D5-03DB-4A55-B286-0123C4B69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1276" y="3923916"/>
              <a:ext cx="60143" cy="101417"/>
            </a:xfrm>
            <a:custGeom>
              <a:avLst/>
              <a:gdLst>
                <a:gd name="T0" fmla="*/ 53 w 153"/>
                <a:gd name="T1" fmla="*/ 34 h 258"/>
                <a:gd name="T2" fmla="*/ 42 w 153"/>
                <a:gd name="T3" fmla="*/ 146 h 258"/>
                <a:gd name="T4" fmla="*/ 57 w 153"/>
                <a:gd name="T5" fmla="*/ 152 h 258"/>
                <a:gd name="T6" fmla="*/ 71 w 153"/>
                <a:gd name="T7" fmla="*/ 154 h 258"/>
                <a:gd name="T8" fmla="*/ 82 w 153"/>
                <a:gd name="T9" fmla="*/ 153 h 258"/>
                <a:gd name="T10" fmla="*/ 91 w 153"/>
                <a:gd name="T11" fmla="*/ 149 h 258"/>
                <a:gd name="T12" fmla="*/ 97 w 153"/>
                <a:gd name="T13" fmla="*/ 144 h 258"/>
                <a:gd name="T14" fmla="*/ 103 w 153"/>
                <a:gd name="T15" fmla="*/ 136 h 258"/>
                <a:gd name="T16" fmla="*/ 109 w 153"/>
                <a:gd name="T17" fmla="*/ 118 h 258"/>
                <a:gd name="T18" fmla="*/ 111 w 153"/>
                <a:gd name="T19" fmla="*/ 96 h 258"/>
                <a:gd name="T20" fmla="*/ 108 w 153"/>
                <a:gd name="T21" fmla="*/ 69 h 258"/>
                <a:gd name="T22" fmla="*/ 104 w 153"/>
                <a:gd name="T23" fmla="*/ 58 h 258"/>
                <a:gd name="T24" fmla="*/ 99 w 153"/>
                <a:gd name="T25" fmla="*/ 50 h 258"/>
                <a:gd name="T26" fmla="*/ 92 w 153"/>
                <a:gd name="T27" fmla="*/ 43 h 258"/>
                <a:gd name="T28" fmla="*/ 84 w 153"/>
                <a:gd name="T29" fmla="*/ 38 h 258"/>
                <a:gd name="T30" fmla="*/ 75 w 153"/>
                <a:gd name="T31" fmla="*/ 34 h 258"/>
                <a:gd name="T32" fmla="*/ 63 w 153"/>
                <a:gd name="T33" fmla="*/ 34 h 258"/>
                <a:gd name="T34" fmla="*/ 0 w 153"/>
                <a:gd name="T35" fmla="*/ 258 h 258"/>
                <a:gd name="T36" fmla="*/ 20 w 153"/>
                <a:gd name="T37" fmla="*/ 6 h 258"/>
                <a:gd name="T38" fmla="*/ 55 w 153"/>
                <a:gd name="T39" fmla="*/ 1 h 258"/>
                <a:gd name="T40" fmla="*/ 81 w 153"/>
                <a:gd name="T41" fmla="*/ 1 h 258"/>
                <a:gd name="T42" fmla="*/ 99 w 153"/>
                <a:gd name="T43" fmla="*/ 3 h 258"/>
                <a:gd name="T44" fmla="*/ 115 w 153"/>
                <a:gd name="T45" fmla="*/ 10 h 258"/>
                <a:gd name="T46" fmla="*/ 128 w 153"/>
                <a:gd name="T47" fmla="*/ 18 h 258"/>
                <a:gd name="T48" fmla="*/ 137 w 153"/>
                <a:gd name="T49" fmla="*/ 30 h 258"/>
                <a:gd name="T50" fmla="*/ 145 w 153"/>
                <a:gd name="T51" fmla="*/ 44 h 258"/>
                <a:gd name="T52" fmla="*/ 150 w 153"/>
                <a:gd name="T53" fmla="*/ 61 h 258"/>
                <a:gd name="T54" fmla="*/ 152 w 153"/>
                <a:gd name="T55" fmla="*/ 82 h 258"/>
                <a:gd name="T56" fmla="*/ 152 w 153"/>
                <a:gd name="T57" fmla="*/ 105 h 258"/>
                <a:gd name="T58" fmla="*/ 150 w 153"/>
                <a:gd name="T59" fmla="*/ 125 h 258"/>
                <a:gd name="T60" fmla="*/ 145 w 153"/>
                <a:gd name="T61" fmla="*/ 142 h 258"/>
                <a:gd name="T62" fmla="*/ 137 w 153"/>
                <a:gd name="T63" fmla="*/ 158 h 258"/>
                <a:gd name="T64" fmla="*/ 128 w 153"/>
                <a:gd name="T65" fmla="*/ 171 h 258"/>
                <a:gd name="T66" fmla="*/ 117 w 153"/>
                <a:gd name="T67" fmla="*/ 179 h 258"/>
                <a:gd name="T68" fmla="*/ 103 w 153"/>
                <a:gd name="T69" fmla="*/ 186 h 258"/>
                <a:gd name="T70" fmla="*/ 86 w 153"/>
                <a:gd name="T71" fmla="*/ 189 h 258"/>
                <a:gd name="T72" fmla="*/ 68 w 153"/>
                <a:gd name="T73" fmla="*/ 188 h 258"/>
                <a:gd name="T74" fmla="*/ 50 w 153"/>
                <a:gd name="T75" fmla="*/ 182 h 258"/>
                <a:gd name="T76" fmla="*/ 42 w 153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258">
                  <a:moveTo>
                    <a:pt x="63" y="34"/>
                  </a:moveTo>
                  <a:lnTo>
                    <a:pt x="53" y="34"/>
                  </a:lnTo>
                  <a:lnTo>
                    <a:pt x="42" y="37"/>
                  </a:lnTo>
                  <a:lnTo>
                    <a:pt x="42" y="146"/>
                  </a:lnTo>
                  <a:lnTo>
                    <a:pt x="49" y="149"/>
                  </a:lnTo>
                  <a:lnTo>
                    <a:pt x="57" y="152"/>
                  </a:lnTo>
                  <a:lnTo>
                    <a:pt x="65" y="153"/>
                  </a:lnTo>
                  <a:lnTo>
                    <a:pt x="71" y="154"/>
                  </a:lnTo>
                  <a:lnTo>
                    <a:pt x="77" y="154"/>
                  </a:lnTo>
                  <a:lnTo>
                    <a:pt x="82" y="153"/>
                  </a:lnTo>
                  <a:lnTo>
                    <a:pt x="86" y="151"/>
                  </a:lnTo>
                  <a:lnTo>
                    <a:pt x="91" y="149"/>
                  </a:lnTo>
                  <a:lnTo>
                    <a:pt x="94" y="147"/>
                  </a:lnTo>
                  <a:lnTo>
                    <a:pt x="97" y="144"/>
                  </a:lnTo>
                  <a:lnTo>
                    <a:pt x="101" y="140"/>
                  </a:lnTo>
                  <a:lnTo>
                    <a:pt x="103" y="136"/>
                  </a:lnTo>
                  <a:lnTo>
                    <a:pt x="107" y="127"/>
                  </a:lnTo>
                  <a:lnTo>
                    <a:pt x="109" y="118"/>
                  </a:lnTo>
                  <a:lnTo>
                    <a:pt x="110" y="107"/>
                  </a:lnTo>
                  <a:lnTo>
                    <a:pt x="111" y="96"/>
                  </a:lnTo>
                  <a:lnTo>
                    <a:pt x="110" y="82"/>
                  </a:lnTo>
                  <a:lnTo>
                    <a:pt x="108" y="69"/>
                  </a:lnTo>
                  <a:lnTo>
                    <a:pt x="106" y="64"/>
                  </a:lnTo>
                  <a:lnTo>
                    <a:pt x="104" y="58"/>
                  </a:lnTo>
                  <a:lnTo>
                    <a:pt x="102" y="54"/>
                  </a:lnTo>
                  <a:lnTo>
                    <a:pt x="99" y="50"/>
                  </a:lnTo>
                  <a:lnTo>
                    <a:pt x="96" y="46"/>
                  </a:lnTo>
                  <a:lnTo>
                    <a:pt x="92" y="43"/>
                  </a:lnTo>
                  <a:lnTo>
                    <a:pt x="89" y="40"/>
                  </a:lnTo>
                  <a:lnTo>
                    <a:pt x="84" y="38"/>
                  </a:lnTo>
                  <a:lnTo>
                    <a:pt x="79" y="37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3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20" y="6"/>
                  </a:lnTo>
                  <a:lnTo>
                    <a:pt x="39" y="3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81" y="1"/>
                  </a:lnTo>
                  <a:lnTo>
                    <a:pt x="90" y="2"/>
                  </a:lnTo>
                  <a:lnTo>
                    <a:pt x="99" y="3"/>
                  </a:lnTo>
                  <a:lnTo>
                    <a:pt x="107" y="6"/>
                  </a:lnTo>
                  <a:lnTo>
                    <a:pt x="115" y="10"/>
                  </a:lnTo>
                  <a:lnTo>
                    <a:pt x="121" y="14"/>
                  </a:lnTo>
                  <a:lnTo>
                    <a:pt x="128" y="18"/>
                  </a:lnTo>
                  <a:lnTo>
                    <a:pt x="133" y="24"/>
                  </a:lnTo>
                  <a:lnTo>
                    <a:pt x="137" y="30"/>
                  </a:lnTo>
                  <a:lnTo>
                    <a:pt x="142" y="37"/>
                  </a:lnTo>
                  <a:lnTo>
                    <a:pt x="145" y="44"/>
                  </a:lnTo>
                  <a:lnTo>
                    <a:pt x="148" y="53"/>
                  </a:lnTo>
                  <a:lnTo>
                    <a:pt x="150" y="61"/>
                  </a:lnTo>
                  <a:lnTo>
                    <a:pt x="152" y="71"/>
                  </a:lnTo>
                  <a:lnTo>
                    <a:pt x="152" y="82"/>
                  </a:lnTo>
                  <a:lnTo>
                    <a:pt x="153" y="93"/>
                  </a:lnTo>
                  <a:lnTo>
                    <a:pt x="152" y="105"/>
                  </a:lnTo>
                  <a:lnTo>
                    <a:pt x="152" y="115"/>
                  </a:lnTo>
                  <a:lnTo>
                    <a:pt x="150" y="125"/>
                  </a:lnTo>
                  <a:lnTo>
                    <a:pt x="148" y="134"/>
                  </a:lnTo>
                  <a:lnTo>
                    <a:pt x="145" y="142"/>
                  </a:lnTo>
                  <a:lnTo>
                    <a:pt x="142" y="151"/>
                  </a:lnTo>
                  <a:lnTo>
                    <a:pt x="137" y="158"/>
                  </a:lnTo>
                  <a:lnTo>
                    <a:pt x="133" y="164"/>
                  </a:lnTo>
                  <a:lnTo>
                    <a:pt x="128" y="171"/>
                  </a:lnTo>
                  <a:lnTo>
                    <a:pt x="122" y="175"/>
                  </a:lnTo>
                  <a:lnTo>
                    <a:pt x="117" y="179"/>
                  </a:lnTo>
                  <a:lnTo>
                    <a:pt x="109" y="182"/>
                  </a:lnTo>
                  <a:lnTo>
                    <a:pt x="103" y="186"/>
                  </a:lnTo>
                  <a:lnTo>
                    <a:pt x="95" y="188"/>
                  </a:lnTo>
                  <a:lnTo>
                    <a:pt x="86" y="189"/>
                  </a:lnTo>
                  <a:lnTo>
                    <a:pt x="79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50" y="182"/>
                  </a:lnTo>
                  <a:lnTo>
                    <a:pt x="42" y="179"/>
                  </a:lnTo>
                  <a:lnTo>
                    <a:pt x="42" y="258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8" name="Freeform 83">
              <a:extLst>
                <a:ext uri="{FF2B5EF4-FFF2-40B4-BE49-F238E27FC236}">
                  <a16:creationId xmlns:a16="http://schemas.microsoft.com/office/drawing/2014/main" id="{470102EF-DA77-47BA-917D-66BEE4DC9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4390" y="3923916"/>
              <a:ext cx="62501" cy="74294"/>
            </a:xfrm>
            <a:custGeom>
              <a:avLst/>
              <a:gdLst>
                <a:gd name="T0" fmla="*/ 115 w 159"/>
                <a:gd name="T1" fmla="*/ 81 h 189"/>
                <a:gd name="T2" fmla="*/ 111 w 159"/>
                <a:gd name="T3" fmla="*/ 58 h 189"/>
                <a:gd name="T4" fmla="*/ 106 w 159"/>
                <a:gd name="T5" fmla="*/ 44 h 189"/>
                <a:gd name="T6" fmla="*/ 100 w 159"/>
                <a:gd name="T7" fmla="*/ 39 h 189"/>
                <a:gd name="T8" fmla="*/ 93 w 159"/>
                <a:gd name="T9" fmla="*/ 34 h 189"/>
                <a:gd name="T10" fmla="*/ 84 w 159"/>
                <a:gd name="T11" fmla="*/ 31 h 189"/>
                <a:gd name="T12" fmla="*/ 75 w 159"/>
                <a:gd name="T13" fmla="*/ 31 h 189"/>
                <a:gd name="T14" fmla="*/ 67 w 159"/>
                <a:gd name="T15" fmla="*/ 33 h 189"/>
                <a:gd name="T16" fmla="*/ 57 w 159"/>
                <a:gd name="T17" fmla="*/ 41 h 189"/>
                <a:gd name="T18" fmla="*/ 47 w 159"/>
                <a:gd name="T19" fmla="*/ 56 h 189"/>
                <a:gd name="T20" fmla="*/ 43 w 159"/>
                <a:gd name="T21" fmla="*/ 78 h 189"/>
                <a:gd name="T22" fmla="*/ 43 w 159"/>
                <a:gd name="T23" fmla="*/ 101 h 189"/>
                <a:gd name="T24" fmla="*/ 46 w 159"/>
                <a:gd name="T25" fmla="*/ 125 h 189"/>
                <a:gd name="T26" fmla="*/ 52 w 159"/>
                <a:gd name="T27" fmla="*/ 140 h 189"/>
                <a:gd name="T28" fmla="*/ 57 w 159"/>
                <a:gd name="T29" fmla="*/ 149 h 189"/>
                <a:gd name="T30" fmla="*/ 64 w 159"/>
                <a:gd name="T31" fmla="*/ 154 h 189"/>
                <a:gd name="T32" fmla="*/ 73 w 159"/>
                <a:gd name="T33" fmla="*/ 158 h 189"/>
                <a:gd name="T34" fmla="*/ 84 w 159"/>
                <a:gd name="T35" fmla="*/ 158 h 189"/>
                <a:gd name="T36" fmla="*/ 92 w 159"/>
                <a:gd name="T37" fmla="*/ 155 h 189"/>
                <a:gd name="T38" fmla="*/ 99 w 159"/>
                <a:gd name="T39" fmla="*/ 151 h 189"/>
                <a:gd name="T40" fmla="*/ 105 w 159"/>
                <a:gd name="T41" fmla="*/ 145 h 189"/>
                <a:gd name="T42" fmla="*/ 111 w 159"/>
                <a:gd name="T43" fmla="*/ 132 h 189"/>
                <a:gd name="T44" fmla="*/ 115 w 159"/>
                <a:gd name="T45" fmla="*/ 109 h 189"/>
                <a:gd name="T46" fmla="*/ 82 w 159"/>
                <a:gd name="T47" fmla="*/ 0 h 189"/>
                <a:gd name="T48" fmla="*/ 105 w 159"/>
                <a:gd name="T49" fmla="*/ 3 h 189"/>
                <a:gd name="T50" fmla="*/ 118 w 159"/>
                <a:gd name="T51" fmla="*/ 7 h 189"/>
                <a:gd name="T52" fmla="*/ 131 w 159"/>
                <a:gd name="T53" fmla="*/ 15 h 189"/>
                <a:gd name="T54" fmla="*/ 141 w 159"/>
                <a:gd name="T55" fmla="*/ 26 h 189"/>
                <a:gd name="T56" fmla="*/ 150 w 159"/>
                <a:gd name="T57" fmla="*/ 42 h 189"/>
                <a:gd name="T58" fmla="*/ 156 w 159"/>
                <a:gd name="T59" fmla="*/ 63 h 189"/>
                <a:gd name="T60" fmla="*/ 159 w 159"/>
                <a:gd name="T61" fmla="*/ 90 h 189"/>
                <a:gd name="T62" fmla="*/ 156 w 159"/>
                <a:gd name="T63" fmla="*/ 113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5 h 189"/>
                <a:gd name="T70" fmla="*/ 123 w 159"/>
                <a:gd name="T71" fmla="*/ 176 h 189"/>
                <a:gd name="T72" fmla="*/ 109 w 159"/>
                <a:gd name="T73" fmla="*/ 183 h 189"/>
                <a:gd name="T74" fmla="*/ 93 w 159"/>
                <a:gd name="T75" fmla="*/ 188 h 189"/>
                <a:gd name="T76" fmla="*/ 77 w 159"/>
                <a:gd name="T77" fmla="*/ 189 h 189"/>
                <a:gd name="T78" fmla="*/ 59 w 159"/>
                <a:gd name="T79" fmla="*/ 188 h 189"/>
                <a:gd name="T80" fmla="*/ 44 w 159"/>
                <a:gd name="T81" fmla="*/ 183 h 189"/>
                <a:gd name="T82" fmla="*/ 31 w 159"/>
                <a:gd name="T83" fmla="*/ 176 h 189"/>
                <a:gd name="T84" fmla="*/ 20 w 159"/>
                <a:gd name="T85" fmla="*/ 166 h 189"/>
                <a:gd name="T86" fmla="*/ 12 w 159"/>
                <a:gd name="T87" fmla="*/ 152 h 189"/>
                <a:gd name="T88" fmla="*/ 5 w 159"/>
                <a:gd name="T89" fmla="*/ 136 h 189"/>
                <a:gd name="T90" fmla="*/ 1 w 159"/>
                <a:gd name="T91" fmla="*/ 117 h 189"/>
                <a:gd name="T92" fmla="*/ 0 w 159"/>
                <a:gd name="T93" fmla="*/ 95 h 189"/>
                <a:gd name="T94" fmla="*/ 2 w 159"/>
                <a:gd name="T95" fmla="*/ 69 h 189"/>
                <a:gd name="T96" fmla="*/ 7 w 159"/>
                <a:gd name="T97" fmla="*/ 49 h 189"/>
                <a:gd name="T98" fmla="*/ 16 w 159"/>
                <a:gd name="T99" fmla="*/ 32 h 189"/>
                <a:gd name="T100" fmla="*/ 27 w 159"/>
                <a:gd name="T101" fmla="*/ 19 h 189"/>
                <a:gd name="T102" fmla="*/ 40 w 159"/>
                <a:gd name="T103" fmla="*/ 11 h 189"/>
                <a:gd name="T104" fmla="*/ 54 w 159"/>
                <a:gd name="T105" fmla="*/ 4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5" y="96"/>
                  </a:moveTo>
                  <a:lnTo>
                    <a:pt x="115" y="81"/>
                  </a:lnTo>
                  <a:lnTo>
                    <a:pt x="114" y="69"/>
                  </a:lnTo>
                  <a:lnTo>
                    <a:pt x="111" y="58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2" y="41"/>
                  </a:lnTo>
                  <a:lnTo>
                    <a:pt x="100" y="39"/>
                  </a:lnTo>
                  <a:lnTo>
                    <a:pt x="97" y="36"/>
                  </a:lnTo>
                  <a:lnTo>
                    <a:pt x="93" y="34"/>
                  </a:lnTo>
                  <a:lnTo>
                    <a:pt x="89" y="32"/>
                  </a:lnTo>
                  <a:lnTo>
                    <a:pt x="84" y="31"/>
                  </a:lnTo>
                  <a:lnTo>
                    <a:pt x="80" y="31"/>
                  </a:lnTo>
                  <a:lnTo>
                    <a:pt x="75" y="31"/>
                  </a:lnTo>
                  <a:lnTo>
                    <a:pt x="71" y="32"/>
                  </a:lnTo>
                  <a:lnTo>
                    <a:pt x="67" y="33"/>
                  </a:lnTo>
                  <a:lnTo>
                    <a:pt x="64" y="36"/>
                  </a:lnTo>
                  <a:lnTo>
                    <a:pt x="57" y="41"/>
                  </a:lnTo>
                  <a:lnTo>
                    <a:pt x="52" y="47"/>
                  </a:lnTo>
                  <a:lnTo>
                    <a:pt x="47" y="56"/>
                  </a:lnTo>
                  <a:lnTo>
                    <a:pt x="45" y="66"/>
                  </a:lnTo>
                  <a:lnTo>
                    <a:pt x="43" y="78"/>
                  </a:lnTo>
                  <a:lnTo>
                    <a:pt x="42" y="90"/>
                  </a:lnTo>
                  <a:lnTo>
                    <a:pt x="43" y="101"/>
                  </a:lnTo>
                  <a:lnTo>
                    <a:pt x="44" y="114"/>
                  </a:lnTo>
                  <a:lnTo>
                    <a:pt x="46" y="125"/>
                  </a:lnTo>
                  <a:lnTo>
                    <a:pt x="50" y="136"/>
                  </a:lnTo>
                  <a:lnTo>
                    <a:pt x="52" y="140"/>
                  </a:lnTo>
                  <a:lnTo>
                    <a:pt x="54" y="145"/>
                  </a:lnTo>
                  <a:lnTo>
                    <a:pt x="57" y="149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9" y="156"/>
                  </a:lnTo>
                  <a:lnTo>
                    <a:pt x="73" y="158"/>
                  </a:lnTo>
                  <a:lnTo>
                    <a:pt x="79" y="158"/>
                  </a:lnTo>
                  <a:lnTo>
                    <a:pt x="84" y="158"/>
                  </a:lnTo>
                  <a:lnTo>
                    <a:pt x="88" y="156"/>
                  </a:lnTo>
                  <a:lnTo>
                    <a:pt x="92" y="155"/>
                  </a:lnTo>
                  <a:lnTo>
                    <a:pt x="96" y="153"/>
                  </a:lnTo>
                  <a:lnTo>
                    <a:pt x="99" y="151"/>
                  </a:lnTo>
                  <a:lnTo>
                    <a:pt x="102" y="148"/>
                  </a:lnTo>
                  <a:lnTo>
                    <a:pt x="105" y="145"/>
                  </a:lnTo>
                  <a:lnTo>
                    <a:pt x="107" y="140"/>
                  </a:lnTo>
                  <a:lnTo>
                    <a:pt x="111" y="132"/>
                  </a:lnTo>
                  <a:lnTo>
                    <a:pt x="113" y="121"/>
                  </a:lnTo>
                  <a:lnTo>
                    <a:pt x="115" y="109"/>
                  </a:lnTo>
                  <a:lnTo>
                    <a:pt x="115" y="96"/>
                  </a:lnTo>
                  <a:close/>
                  <a:moveTo>
                    <a:pt x="82" y="0"/>
                  </a:moveTo>
                  <a:lnTo>
                    <a:pt x="93" y="1"/>
                  </a:lnTo>
                  <a:lnTo>
                    <a:pt x="105" y="3"/>
                  </a:lnTo>
                  <a:lnTo>
                    <a:pt x="111" y="4"/>
                  </a:lnTo>
                  <a:lnTo>
                    <a:pt x="118" y="7"/>
                  </a:lnTo>
                  <a:lnTo>
                    <a:pt x="124" y="11"/>
                  </a:lnTo>
                  <a:lnTo>
                    <a:pt x="131" y="15"/>
                  </a:lnTo>
                  <a:lnTo>
                    <a:pt x="136" y="19"/>
                  </a:lnTo>
                  <a:lnTo>
                    <a:pt x="141" y="26"/>
                  </a:lnTo>
                  <a:lnTo>
                    <a:pt x="146" y="33"/>
                  </a:lnTo>
                  <a:lnTo>
                    <a:pt x="150" y="42"/>
                  </a:lnTo>
                  <a:lnTo>
                    <a:pt x="154" y="52"/>
                  </a:lnTo>
                  <a:lnTo>
                    <a:pt x="156" y="63"/>
                  </a:lnTo>
                  <a:lnTo>
                    <a:pt x="158" y="76"/>
                  </a:lnTo>
                  <a:lnTo>
                    <a:pt x="159" y="90"/>
                  </a:lnTo>
                  <a:lnTo>
                    <a:pt x="159" y="103"/>
                  </a:lnTo>
                  <a:lnTo>
                    <a:pt x="156" y="113"/>
                  </a:lnTo>
                  <a:lnTo>
                    <a:pt x="155" y="124"/>
                  </a:lnTo>
                  <a:lnTo>
                    <a:pt x="152" y="134"/>
                  </a:lnTo>
                  <a:lnTo>
                    <a:pt x="149" y="142"/>
                  </a:lnTo>
                  <a:lnTo>
                    <a:pt x="145" y="151"/>
                  </a:lnTo>
                  <a:lnTo>
                    <a:pt x="140" y="159"/>
                  </a:lnTo>
                  <a:lnTo>
                    <a:pt x="135" y="165"/>
                  </a:lnTo>
                  <a:lnTo>
                    <a:pt x="129" y="171"/>
                  </a:lnTo>
                  <a:lnTo>
                    <a:pt x="123" y="176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1" y="186"/>
                  </a:lnTo>
                  <a:lnTo>
                    <a:pt x="93" y="188"/>
                  </a:lnTo>
                  <a:lnTo>
                    <a:pt x="85" y="189"/>
                  </a:lnTo>
                  <a:lnTo>
                    <a:pt x="77" y="189"/>
                  </a:lnTo>
                  <a:lnTo>
                    <a:pt x="68" y="189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3"/>
                  </a:lnTo>
                  <a:lnTo>
                    <a:pt x="38" y="180"/>
                  </a:lnTo>
                  <a:lnTo>
                    <a:pt x="31" y="176"/>
                  </a:lnTo>
                  <a:lnTo>
                    <a:pt x="26" y="172"/>
                  </a:lnTo>
                  <a:lnTo>
                    <a:pt x="20" y="166"/>
                  </a:lnTo>
                  <a:lnTo>
                    <a:pt x="16" y="160"/>
                  </a:lnTo>
                  <a:lnTo>
                    <a:pt x="12" y="152"/>
                  </a:lnTo>
                  <a:lnTo>
                    <a:pt x="8" y="145"/>
                  </a:lnTo>
                  <a:lnTo>
                    <a:pt x="5" y="136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8"/>
                  </a:lnTo>
                  <a:lnTo>
                    <a:pt x="7" y="49"/>
                  </a:lnTo>
                  <a:lnTo>
                    <a:pt x="12" y="40"/>
                  </a:lnTo>
                  <a:lnTo>
                    <a:pt x="16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6" y="7"/>
                  </a:lnTo>
                  <a:lnTo>
                    <a:pt x="54" y="4"/>
                  </a:lnTo>
                  <a:lnTo>
                    <a:pt x="61" y="3"/>
                  </a:lnTo>
                  <a:lnTo>
                    <a:pt x="68" y="1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9" name="Freeform 84">
              <a:extLst>
                <a:ext uri="{FF2B5EF4-FFF2-40B4-BE49-F238E27FC236}">
                  <a16:creationId xmlns:a16="http://schemas.microsoft.com/office/drawing/2014/main" id="{32E37DCB-E9FA-415D-B542-6E0256664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22" y="3923916"/>
              <a:ext cx="57784" cy="71936"/>
            </a:xfrm>
            <a:custGeom>
              <a:avLst/>
              <a:gdLst>
                <a:gd name="T0" fmla="*/ 4 w 149"/>
                <a:gd name="T1" fmla="*/ 183 h 183"/>
                <a:gd name="T2" fmla="*/ 4 w 149"/>
                <a:gd name="T3" fmla="*/ 37 h 183"/>
                <a:gd name="T4" fmla="*/ 0 w 149"/>
                <a:gd name="T5" fmla="*/ 5 h 183"/>
                <a:gd name="T6" fmla="*/ 36 w 149"/>
                <a:gd name="T7" fmla="*/ 5 h 183"/>
                <a:gd name="T8" fmla="*/ 39 w 149"/>
                <a:gd name="T9" fmla="*/ 28 h 183"/>
                <a:gd name="T10" fmla="*/ 45 w 149"/>
                <a:gd name="T11" fmla="*/ 22 h 183"/>
                <a:gd name="T12" fmla="*/ 50 w 149"/>
                <a:gd name="T13" fmla="*/ 16 h 183"/>
                <a:gd name="T14" fmla="*/ 57 w 149"/>
                <a:gd name="T15" fmla="*/ 12 h 183"/>
                <a:gd name="T16" fmla="*/ 63 w 149"/>
                <a:gd name="T17" fmla="*/ 7 h 183"/>
                <a:gd name="T18" fmla="*/ 70 w 149"/>
                <a:gd name="T19" fmla="*/ 4 h 183"/>
                <a:gd name="T20" fmla="*/ 77 w 149"/>
                <a:gd name="T21" fmla="*/ 2 h 183"/>
                <a:gd name="T22" fmla="*/ 86 w 149"/>
                <a:gd name="T23" fmla="*/ 1 h 183"/>
                <a:gd name="T24" fmla="*/ 94 w 149"/>
                <a:gd name="T25" fmla="*/ 0 h 183"/>
                <a:gd name="T26" fmla="*/ 106 w 149"/>
                <a:gd name="T27" fmla="*/ 1 h 183"/>
                <a:gd name="T28" fmla="*/ 117 w 149"/>
                <a:gd name="T29" fmla="*/ 4 h 183"/>
                <a:gd name="T30" fmla="*/ 122 w 149"/>
                <a:gd name="T31" fmla="*/ 6 h 183"/>
                <a:gd name="T32" fmla="*/ 127 w 149"/>
                <a:gd name="T33" fmla="*/ 9 h 183"/>
                <a:gd name="T34" fmla="*/ 131 w 149"/>
                <a:gd name="T35" fmla="*/ 12 h 183"/>
                <a:gd name="T36" fmla="*/ 135 w 149"/>
                <a:gd name="T37" fmla="*/ 15 h 183"/>
                <a:gd name="T38" fmla="*/ 139 w 149"/>
                <a:gd name="T39" fmla="*/ 19 h 183"/>
                <a:gd name="T40" fmla="*/ 142 w 149"/>
                <a:gd name="T41" fmla="*/ 24 h 183"/>
                <a:gd name="T42" fmla="*/ 144 w 149"/>
                <a:gd name="T43" fmla="*/ 29 h 183"/>
                <a:gd name="T44" fmla="*/ 146 w 149"/>
                <a:gd name="T45" fmla="*/ 34 h 183"/>
                <a:gd name="T46" fmla="*/ 148 w 149"/>
                <a:gd name="T47" fmla="*/ 47 h 183"/>
                <a:gd name="T48" fmla="*/ 149 w 149"/>
                <a:gd name="T49" fmla="*/ 61 h 183"/>
                <a:gd name="T50" fmla="*/ 149 w 149"/>
                <a:gd name="T51" fmla="*/ 183 h 183"/>
                <a:gd name="T52" fmla="*/ 108 w 149"/>
                <a:gd name="T53" fmla="*/ 183 h 183"/>
                <a:gd name="T54" fmla="*/ 108 w 149"/>
                <a:gd name="T55" fmla="*/ 71 h 183"/>
                <a:gd name="T56" fmla="*/ 107 w 149"/>
                <a:gd name="T57" fmla="*/ 64 h 183"/>
                <a:gd name="T58" fmla="*/ 107 w 149"/>
                <a:gd name="T59" fmla="*/ 56 h 183"/>
                <a:gd name="T60" fmla="*/ 105 w 149"/>
                <a:gd name="T61" fmla="*/ 50 h 183"/>
                <a:gd name="T62" fmla="*/ 103 w 149"/>
                <a:gd name="T63" fmla="*/ 44 h 183"/>
                <a:gd name="T64" fmla="*/ 100 w 149"/>
                <a:gd name="T65" fmla="*/ 39 h 183"/>
                <a:gd name="T66" fmla="*/ 95 w 149"/>
                <a:gd name="T67" fmla="*/ 36 h 183"/>
                <a:gd name="T68" fmla="*/ 89 w 149"/>
                <a:gd name="T69" fmla="*/ 33 h 183"/>
                <a:gd name="T70" fmla="*/ 81 w 149"/>
                <a:gd name="T71" fmla="*/ 33 h 183"/>
                <a:gd name="T72" fmla="*/ 74 w 149"/>
                <a:gd name="T73" fmla="*/ 33 h 183"/>
                <a:gd name="T74" fmla="*/ 67 w 149"/>
                <a:gd name="T75" fmla="*/ 36 h 183"/>
                <a:gd name="T76" fmla="*/ 61 w 149"/>
                <a:gd name="T77" fmla="*/ 40 h 183"/>
                <a:gd name="T78" fmla="*/ 55 w 149"/>
                <a:gd name="T79" fmla="*/ 44 h 183"/>
                <a:gd name="T80" fmla="*/ 51 w 149"/>
                <a:gd name="T81" fmla="*/ 50 h 183"/>
                <a:gd name="T82" fmla="*/ 48 w 149"/>
                <a:gd name="T83" fmla="*/ 55 h 183"/>
                <a:gd name="T84" fmla="*/ 47 w 149"/>
                <a:gd name="T85" fmla="*/ 61 h 183"/>
                <a:gd name="T86" fmla="*/ 46 w 149"/>
                <a:gd name="T87" fmla="*/ 69 h 183"/>
                <a:gd name="T88" fmla="*/ 46 w 149"/>
                <a:gd name="T89" fmla="*/ 183 h 183"/>
                <a:gd name="T90" fmla="*/ 4 w 149"/>
                <a:gd name="T9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183">
                  <a:moveTo>
                    <a:pt x="4" y="183"/>
                  </a:moveTo>
                  <a:lnTo>
                    <a:pt x="4" y="37"/>
                  </a:lnTo>
                  <a:lnTo>
                    <a:pt x="0" y="5"/>
                  </a:lnTo>
                  <a:lnTo>
                    <a:pt x="36" y="5"/>
                  </a:lnTo>
                  <a:lnTo>
                    <a:pt x="39" y="28"/>
                  </a:lnTo>
                  <a:lnTo>
                    <a:pt x="45" y="22"/>
                  </a:lnTo>
                  <a:lnTo>
                    <a:pt x="50" y="16"/>
                  </a:lnTo>
                  <a:lnTo>
                    <a:pt x="57" y="12"/>
                  </a:lnTo>
                  <a:lnTo>
                    <a:pt x="63" y="7"/>
                  </a:lnTo>
                  <a:lnTo>
                    <a:pt x="70" y="4"/>
                  </a:lnTo>
                  <a:lnTo>
                    <a:pt x="77" y="2"/>
                  </a:lnTo>
                  <a:lnTo>
                    <a:pt x="86" y="1"/>
                  </a:lnTo>
                  <a:lnTo>
                    <a:pt x="94" y="0"/>
                  </a:lnTo>
                  <a:lnTo>
                    <a:pt x="106" y="1"/>
                  </a:lnTo>
                  <a:lnTo>
                    <a:pt x="117" y="4"/>
                  </a:lnTo>
                  <a:lnTo>
                    <a:pt x="122" y="6"/>
                  </a:lnTo>
                  <a:lnTo>
                    <a:pt x="127" y="9"/>
                  </a:lnTo>
                  <a:lnTo>
                    <a:pt x="131" y="12"/>
                  </a:lnTo>
                  <a:lnTo>
                    <a:pt x="135" y="15"/>
                  </a:lnTo>
                  <a:lnTo>
                    <a:pt x="139" y="19"/>
                  </a:lnTo>
                  <a:lnTo>
                    <a:pt x="142" y="24"/>
                  </a:lnTo>
                  <a:lnTo>
                    <a:pt x="144" y="29"/>
                  </a:lnTo>
                  <a:lnTo>
                    <a:pt x="146" y="34"/>
                  </a:lnTo>
                  <a:lnTo>
                    <a:pt x="148" y="47"/>
                  </a:lnTo>
                  <a:lnTo>
                    <a:pt x="149" y="61"/>
                  </a:lnTo>
                  <a:lnTo>
                    <a:pt x="149" y="183"/>
                  </a:lnTo>
                  <a:lnTo>
                    <a:pt x="108" y="183"/>
                  </a:lnTo>
                  <a:lnTo>
                    <a:pt x="108" y="71"/>
                  </a:lnTo>
                  <a:lnTo>
                    <a:pt x="107" y="64"/>
                  </a:lnTo>
                  <a:lnTo>
                    <a:pt x="107" y="56"/>
                  </a:lnTo>
                  <a:lnTo>
                    <a:pt x="105" y="50"/>
                  </a:lnTo>
                  <a:lnTo>
                    <a:pt x="103" y="44"/>
                  </a:lnTo>
                  <a:lnTo>
                    <a:pt x="100" y="39"/>
                  </a:lnTo>
                  <a:lnTo>
                    <a:pt x="95" y="36"/>
                  </a:lnTo>
                  <a:lnTo>
                    <a:pt x="89" y="33"/>
                  </a:lnTo>
                  <a:lnTo>
                    <a:pt x="81" y="33"/>
                  </a:lnTo>
                  <a:lnTo>
                    <a:pt x="74" y="33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5" y="44"/>
                  </a:lnTo>
                  <a:lnTo>
                    <a:pt x="51" y="50"/>
                  </a:lnTo>
                  <a:lnTo>
                    <a:pt x="48" y="55"/>
                  </a:lnTo>
                  <a:lnTo>
                    <a:pt x="47" y="61"/>
                  </a:lnTo>
                  <a:lnTo>
                    <a:pt x="46" y="69"/>
                  </a:lnTo>
                  <a:lnTo>
                    <a:pt x="46" y="183"/>
                  </a:lnTo>
                  <a:lnTo>
                    <a:pt x="4" y="183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0" name="Freeform 85">
              <a:extLst>
                <a:ext uri="{FF2B5EF4-FFF2-40B4-BE49-F238E27FC236}">
                  <a16:creationId xmlns:a16="http://schemas.microsoft.com/office/drawing/2014/main" id="{917EAFA6-A657-45EC-8265-2E23B9AB3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4157" y="3923916"/>
              <a:ext cx="53067" cy="74294"/>
            </a:xfrm>
            <a:custGeom>
              <a:avLst/>
              <a:gdLst>
                <a:gd name="T0" fmla="*/ 22 w 133"/>
                <a:gd name="T1" fmla="*/ 147 h 189"/>
                <a:gd name="T2" fmla="*/ 41 w 133"/>
                <a:gd name="T3" fmla="*/ 154 h 189"/>
                <a:gd name="T4" fmla="*/ 55 w 133"/>
                <a:gd name="T5" fmla="*/ 158 h 189"/>
                <a:gd name="T6" fmla="*/ 68 w 133"/>
                <a:gd name="T7" fmla="*/ 158 h 189"/>
                <a:gd name="T8" fmla="*/ 77 w 133"/>
                <a:gd name="T9" fmla="*/ 154 h 189"/>
                <a:gd name="T10" fmla="*/ 84 w 133"/>
                <a:gd name="T11" fmla="*/ 149 h 189"/>
                <a:gd name="T12" fmla="*/ 89 w 133"/>
                <a:gd name="T13" fmla="*/ 140 h 189"/>
                <a:gd name="T14" fmla="*/ 89 w 133"/>
                <a:gd name="T15" fmla="*/ 130 h 189"/>
                <a:gd name="T16" fmla="*/ 84 w 133"/>
                <a:gd name="T17" fmla="*/ 121 h 189"/>
                <a:gd name="T18" fmla="*/ 70 w 133"/>
                <a:gd name="T19" fmla="*/ 113 h 189"/>
                <a:gd name="T20" fmla="*/ 50 w 133"/>
                <a:gd name="T21" fmla="*/ 107 h 189"/>
                <a:gd name="T22" fmla="*/ 30 w 133"/>
                <a:gd name="T23" fmla="*/ 99 h 189"/>
                <a:gd name="T24" fmla="*/ 18 w 133"/>
                <a:gd name="T25" fmla="*/ 91 h 189"/>
                <a:gd name="T26" fmla="*/ 12 w 133"/>
                <a:gd name="T27" fmla="*/ 84 h 189"/>
                <a:gd name="T28" fmla="*/ 8 w 133"/>
                <a:gd name="T29" fmla="*/ 74 h 189"/>
                <a:gd name="T30" fmla="*/ 4 w 133"/>
                <a:gd name="T31" fmla="*/ 64 h 189"/>
                <a:gd name="T32" fmla="*/ 4 w 133"/>
                <a:gd name="T33" fmla="*/ 50 h 189"/>
                <a:gd name="T34" fmla="*/ 8 w 133"/>
                <a:gd name="T35" fmla="*/ 38 h 189"/>
                <a:gd name="T36" fmla="*/ 13 w 133"/>
                <a:gd name="T37" fmla="*/ 27 h 189"/>
                <a:gd name="T38" fmla="*/ 20 w 133"/>
                <a:gd name="T39" fmla="*/ 18 h 189"/>
                <a:gd name="T40" fmla="*/ 34 w 133"/>
                <a:gd name="T41" fmla="*/ 9 h 189"/>
                <a:gd name="T42" fmla="*/ 56 w 133"/>
                <a:gd name="T43" fmla="*/ 1 h 189"/>
                <a:gd name="T44" fmla="*/ 79 w 133"/>
                <a:gd name="T45" fmla="*/ 1 h 189"/>
                <a:gd name="T46" fmla="*/ 97 w 133"/>
                <a:gd name="T47" fmla="*/ 4 h 189"/>
                <a:gd name="T48" fmla="*/ 113 w 133"/>
                <a:gd name="T49" fmla="*/ 11 h 189"/>
                <a:gd name="T50" fmla="*/ 126 w 133"/>
                <a:gd name="T51" fmla="*/ 20 h 189"/>
                <a:gd name="T52" fmla="*/ 112 w 133"/>
                <a:gd name="T53" fmla="*/ 51 h 189"/>
                <a:gd name="T54" fmla="*/ 92 w 133"/>
                <a:gd name="T55" fmla="*/ 37 h 189"/>
                <a:gd name="T56" fmla="*/ 81 w 133"/>
                <a:gd name="T57" fmla="*/ 32 h 189"/>
                <a:gd name="T58" fmla="*/ 69 w 133"/>
                <a:gd name="T59" fmla="*/ 31 h 189"/>
                <a:gd name="T60" fmla="*/ 61 w 133"/>
                <a:gd name="T61" fmla="*/ 32 h 189"/>
                <a:gd name="T62" fmla="*/ 53 w 133"/>
                <a:gd name="T63" fmla="*/ 36 h 189"/>
                <a:gd name="T64" fmla="*/ 48 w 133"/>
                <a:gd name="T65" fmla="*/ 42 h 189"/>
                <a:gd name="T66" fmla="*/ 45 w 133"/>
                <a:gd name="T67" fmla="*/ 52 h 189"/>
                <a:gd name="T68" fmla="*/ 48 w 133"/>
                <a:gd name="T69" fmla="*/ 61 h 189"/>
                <a:gd name="T70" fmla="*/ 54 w 133"/>
                <a:gd name="T71" fmla="*/ 69 h 189"/>
                <a:gd name="T72" fmla="*/ 77 w 133"/>
                <a:gd name="T73" fmla="*/ 78 h 189"/>
                <a:gd name="T74" fmla="*/ 95 w 133"/>
                <a:gd name="T75" fmla="*/ 84 h 189"/>
                <a:gd name="T76" fmla="*/ 113 w 133"/>
                <a:gd name="T77" fmla="*/ 94 h 189"/>
                <a:gd name="T78" fmla="*/ 120 w 133"/>
                <a:gd name="T79" fmla="*/ 101 h 189"/>
                <a:gd name="T80" fmla="*/ 125 w 133"/>
                <a:gd name="T81" fmla="*/ 110 h 189"/>
                <a:gd name="T82" fmla="*/ 130 w 133"/>
                <a:gd name="T83" fmla="*/ 120 h 189"/>
                <a:gd name="T84" fmla="*/ 131 w 133"/>
                <a:gd name="T85" fmla="*/ 133 h 189"/>
                <a:gd name="T86" fmla="*/ 130 w 133"/>
                <a:gd name="T87" fmla="*/ 146 h 189"/>
                <a:gd name="T88" fmla="*/ 125 w 133"/>
                <a:gd name="T89" fmla="*/ 156 h 189"/>
                <a:gd name="T90" fmla="*/ 120 w 133"/>
                <a:gd name="T91" fmla="*/ 166 h 189"/>
                <a:gd name="T92" fmla="*/ 112 w 133"/>
                <a:gd name="T93" fmla="*/ 175 h 189"/>
                <a:gd name="T94" fmla="*/ 103 w 133"/>
                <a:gd name="T95" fmla="*/ 180 h 189"/>
                <a:gd name="T96" fmla="*/ 91 w 133"/>
                <a:gd name="T97" fmla="*/ 186 h 189"/>
                <a:gd name="T98" fmla="*/ 64 w 133"/>
                <a:gd name="T99" fmla="*/ 189 h 189"/>
                <a:gd name="T100" fmla="*/ 42 w 133"/>
                <a:gd name="T101" fmla="*/ 187 h 189"/>
                <a:gd name="T102" fmla="*/ 24 w 133"/>
                <a:gd name="T103" fmla="*/ 182 h 189"/>
                <a:gd name="T104" fmla="*/ 0 w 133"/>
                <a:gd name="T105" fmla="*/ 17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" h="189">
                  <a:moveTo>
                    <a:pt x="12" y="141"/>
                  </a:moveTo>
                  <a:lnTo>
                    <a:pt x="22" y="147"/>
                  </a:lnTo>
                  <a:lnTo>
                    <a:pt x="35" y="152"/>
                  </a:lnTo>
                  <a:lnTo>
                    <a:pt x="41" y="154"/>
                  </a:lnTo>
                  <a:lnTo>
                    <a:pt x="49" y="156"/>
                  </a:lnTo>
                  <a:lnTo>
                    <a:pt x="55" y="158"/>
                  </a:lnTo>
                  <a:lnTo>
                    <a:pt x="63" y="158"/>
                  </a:lnTo>
                  <a:lnTo>
                    <a:pt x="68" y="158"/>
                  </a:lnTo>
                  <a:lnTo>
                    <a:pt x="72" y="156"/>
                  </a:lnTo>
                  <a:lnTo>
                    <a:pt x="77" y="154"/>
                  </a:lnTo>
                  <a:lnTo>
                    <a:pt x="81" y="152"/>
                  </a:lnTo>
                  <a:lnTo>
                    <a:pt x="84" y="149"/>
                  </a:lnTo>
                  <a:lnTo>
                    <a:pt x="86" y="146"/>
                  </a:lnTo>
                  <a:lnTo>
                    <a:pt x="89" y="140"/>
                  </a:lnTo>
                  <a:lnTo>
                    <a:pt x="89" y="135"/>
                  </a:lnTo>
                  <a:lnTo>
                    <a:pt x="89" y="130"/>
                  </a:lnTo>
                  <a:lnTo>
                    <a:pt x="86" y="125"/>
                  </a:lnTo>
                  <a:lnTo>
                    <a:pt x="84" y="121"/>
                  </a:lnTo>
                  <a:lnTo>
                    <a:pt x="80" y="118"/>
                  </a:lnTo>
                  <a:lnTo>
                    <a:pt x="70" y="113"/>
                  </a:lnTo>
                  <a:lnTo>
                    <a:pt x="59" y="109"/>
                  </a:lnTo>
                  <a:lnTo>
                    <a:pt x="50" y="107"/>
                  </a:lnTo>
                  <a:lnTo>
                    <a:pt x="40" y="104"/>
                  </a:lnTo>
                  <a:lnTo>
                    <a:pt x="30" y="99"/>
                  </a:lnTo>
                  <a:lnTo>
                    <a:pt x="22" y="94"/>
                  </a:lnTo>
                  <a:lnTo>
                    <a:pt x="18" y="91"/>
                  </a:lnTo>
                  <a:lnTo>
                    <a:pt x="15" y="87"/>
                  </a:lnTo>
                  <a:lnTo>
                    <a:pt x="12" y="84"/>
                  </a:lnTo>
                  <a:lnTo>
                    <a:pt x="10" y="80"/>
                  </a:lnTo>
                  <a:lnTo>
                    <a:pt x="8" y="74"/>
                  </a:lnTo>
                  <a:lnTo>
                    <a:pt x="5" y="69"/>
                  </a:lnTo>
                  <a:lnTo>
                    <a:pt x="4" y="64"/>
                  </a:lnTo>
                  <a:lnTo>
                    <a:pt x="4" y="56"/>
                  </a:lnTo>
                  <a:lnTo>
                    <a:pt x="4" y="50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10" y="32"/>
                  </a:lnTo>
                  <a:lnTo>
                    <a:pt x="13" y="27"/>
                  </a:lnTo>
                  <a:lnTo>
                    <a:pt x="16" y="23"/>
                  </a:lnTo>
                  <a:lnTo>
                    <a:pt x="20" y="18"/>
                  </a:lnTo>
                  <a:lnTo>
                    <a:pt x="24" y="15"/>
                  </a:lnTo>
                  <a:lnTo>
                    <a:pt x="34" y="9"/>
                  </a:lnTo>
                  <a:lnTo>
                    <a:pt x="44" y="4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79" y="1"/>
                  </a:lnTo>
                  <a:lnTo>
                    <a:pt x="88" y="2"/>
                  </a:lnTo>
                  <a:lnTo>
                    <a:pt x="97" y="4"/>
                  </a:lnTo>
                  <a:lnTo>
                    <a:pt x="105" y="7"/>
                  </a:lnTo>
                  <a:lnTo>
                    <a:pt x="113" y="11"/>
                  </a:lnTo>
                  <a:lnTo>
                    <a:pt x="120" y="15"/>
                  </a:lnTo>
                  <a:lnTo>
                    <a:pt x="126" y="20"/>
                  </a:lnTo>
                  <a:lnTo>
                    <a:pt x="133" y="26"/>
                  </a:lnTo>
                  <a:lnTo>
                    <a:pt x="112" y="51"/>
                  </a:lnTo>
                  <a:lnTo>
                    <a:pt x="103" y="42"/>
                  </a:lnTo>
                  <a:lnTo>
                    <a:pt x="92" y="37"/>
                  </a:lnTo>
                  <a:lnTo>
                    <a:pt x="86" y="34"/>
                  </a:lnTo>
                  <a:lnTo>
                    <a:pt x="81" y="32"/>
                  </a:lnTo>
                  <a:lnTo>
                    <a:pt x="76" y="31"/>
                  </a:lnTo>
                  <a:lnTo>
                    <a:pt x="69" y="31"/>
                  </a:lnTo>
                  <a:lnTo>
                    <a:pt x="65" y="31"/>
                  </a:lnTo>
                  <a:lnTo>
                    <a:pt x="61" y="32"/>
                  </a:lnTo>
                  <a:lnTo>
                    <a:pt x="56" y="33"/>
                  </a:lnTo>
                  <a:lnTo>
                    <a:pt x="53" y="36"/>
                  </a:lnTo>
                  <a:lnTo>
                    <a:pt x="50" y="39"/>
                  </a:lnTo>
                  <a:lnTo>
                    <a:pt x="48" y="42"/>
                  </a:lnTo>
                  <a:lnTo>
                    <a:pt x="45" y="46"/>
                  </a:lnTo>
                  <a:lnTo>
                    <a:pt x="45" y="52"/>
                  </a:lnTo>
                  <a:lnTo>
                    <a:pt x="45" y="57"/>
                  </a:lnTo>
                  <a:lnTo>
                    <a:pt x="48" y="61"/>
                  </a:lnTo>
                  <a:lnTo>
                    <a:pt x="51" y="66"/>
                  </a:lnTo>
                  <a:lnTo>
                    <a:pt x="54" y="69"/>
                  </a:lnTo>
                  <a:lnTo>
                    <a:pt x="65" y="73"/>
                  </a:lnTo>
                  <a:lnTo>
                    <a:pt x="77" y="78"/>
                  </a:lnTo>
                  <a:lnTo>
                    <a:pt x="86" y="81"/>
                  </a:lnTo>
                  <a:lnTo>
                    <a:pt x="95" y="84"/>
                  </a:lnTo>
                  <a:lnTo>
                    <a:pt x="105" y="88"/>
                  </a:lnTo>
                  <a:lnTo>
                    <a:pt x="113" y="94"/>
                  </a:lnTo>
                  <a:lnTo>
                    <a:pt x="117" y="97"/>
                  </a:lnTo>
                  <a:lnTo>
                    <a:pt x="120" y="101"/>
                  </a:lnTo>
                  <a:lnTo>
                    <a:pt x="123" y="105"/>
                  </a:lnTo>
                  <a:lnTo>
                    <a:pt x="125" y="110"/>
                  </a:lnTo>
                  <a:lnTo>
                    <a:pt x="128" y="114"/>
                  </a:lnTo>
                  <a:lnTo>
                    <a:pt x="130" y="120"/>
                  </a:lnTo>
                  <a:lnTo>
                    <a:pt x="130" y="126"/>
                  </a:lnTo>
                  <a:lnTo>
                    <a:pt x="131" y="133"/>
                  </a:lnTo>
                  <a:lnTo>
                    <a:pt x="130" y="139"/>
                  </a:lnTo>
                  <a:lnTo>
                    <a:pt x="130" y="146"/>
                  </a:lnTo>
                  <a:lnTo>
                    <a:pt x="128" y="151"/>
                  </a:lnTo>
                  <a:lnTo>
                    <a:pt x="125" y="156"/>
                  </a:lnTo>
                  <a:lnTo>
                    <a:pt x="123" y="162"/>
                  </a:lnTo>
                  <a:lnTo>
                    <a:pt x="120" y="166"/>
                  </a:lnTo>
                  <a:lnTo>
                    <a:pt x="117" y="171"/>
                  </a:lnTo>
                  <a:lnTo>
                    <a:pt x="112" y="175"/>
                  </a:lnTo>
                  <a:lnTo>
                    <a:pt x="107" y="178"/>
                  </a:lnTo>
                  <a:lnTo>
                    <a:pt x="103" y="180"/>
                  </a:lnTo>
                  <a:lnTo>
                    <a:pt x="97" y="183"/>
                  </a:lnTo>
                  <a:lnTo>
                    <a:pt x="91" y="186"/>
                  </a:lnTo>
                  <a:lnTo>
                    <a:pt x="78" y="188"/>
                  </a:lnTo>
                  <a:lnTo>
                    <a:pt x="64" y="189"/>
                  </a:lnTo>
                  <a:lnTo>
                    <a:pt x="53" y="189"/>
                  </a:lnTo>
                  <a:lnTo>
                    <a:pt x="42" y="187"/>
                  </a:lnTo>
                  <a:lnTo>
                    <a:pt x="32" y="186"/>
                  </a:lnTo>
                  <a:lnTo>
                    <a:pt x="24" y="182"/>
                  </a:lnTo>
                  <a:lnTo>
                    <a:pt x="10" y="177"/>
                  </a:lnTo>
                  <a:lnTo>
                    <a:pt x="0" y="171"/>
                  </a:lnTo>
                  <a:lnTo>
                    <a:pt x="12" y="141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1" name="Freeform 86">
              <a:extLst>
                <a:ext uri="{FF2B5EF4-FFF2-40B4-BE49-F238E27FC236}">
                  <a16:creationId xmlns:a16="http://schemas.microsoft.com/office/drawing/2014/main" id="{87DE615B-0D03-4633-9373-D9D183155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838" y="3923916"/>
              <a:ext cx="61322" cy="74294"/>
            </a:xfrm>
            <a:custGeom>
              <a:avLst/>
              <a:gdLst>
                <a:gd name="T0" fmla="*/ 108 w 158"/>
                <a:gd name="T1" fmla="*/ 34 h 188"/>
                <a:gd name="T2" fmla="*/ 94 w 158"/>
                <a:gd name="T3" fmla="*/ 31 h 188"/>
                <a:gd name="T4" fmla="*/ 80 w 158"/>
                <a:gd name="T5" fmla="*/ 31 h 188"/>
                <a:gd name="T6" fmla="*/ 70 w 158"/>
                <a:gd name="T7" fmla="*/ 34 h 188"/>
                <a:gd name="T8" fmla="*/ 61 w 158"/>
                <a:gd name="T9" fmla="*/ 40 h 188"/>
                <a:gd name="T10" fmla="*/ 54 w 158"/>
                <a:gd name="T11" fmla="*/ 47 h 188"/>
                <a:gd name="T12" fmla="*/ 47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1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3 w 158"/>
                <a:gd name="T27" fmla="*/ 158 h 188"/>
                <a:gd name="T28" fmla="*/ 86 w 158"/>
                <a:gd name="T29" fmla="*/ 158 h 188"/>
                <a:gd name="T30" fmla="*/ 98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2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0 w 158"/>
                <a:gd name="T47" fmla="*/ 185 h 188"/>
                <a:gd name="T48" fmla="*/ 77 w 158"/>
                <a:gd name="T49" fmla="*/ 188 h 188"/>
                <a:gd name="T50" fmla="*/ 60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0 w 158"/>
                <a:gd name="T57" fmla="*/ 169 h 188"/>
                <a:gd name="T58" fmla="*/ 12 w 158"/>
                <a:gd name="T59" fmla="*/ 159 h 188"/>
                <a:gd name="T60" fmla="*/ 6 w 158"/>
                <a:gd name="T61" fmla="*/ 145 h 188"/>
                <a:gd name="T62" fmla="*/ 1 w 158"/>
                <a:gd name="T63" fmla="*/ 121 h 188"/>
                <a:gd name="T64" fmla="*/ 0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3 w 158"/>
                <a:gd name="T75" fmla="*/ 12 h 188"/>
                <a:gd name="T76" fmla="*/ 60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5 w 158"/>
                <a:gd name="T83" fmla="*/ 6 h 188"/>
                <a:gd name="T84" fmla="*/ 154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2" y="36"/>
                  </a:moveTo>
                  <a:lnTo>
                    <a:pt x="108" y="34"/>
                  </a:lnTo>
                  <a:lnTo>
                    <a:pt x="101" y="32"/>
                  </a:lnTo>
                  <a:lnTo>
                    <a:pt x="94" y="31"/>
                  </a:lnTo>
                  <a:lnTo>
                    <a:pt x="86" y="31"/>
                  </a:lnTo>
                  <a:lnTo>
                    <a:pt x="80" y="31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7"/>
                  </a:lnTo>
                  <a:lnTo>
                    <a:pt x="61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52"/>
                  </a:lnTo>
                  <a:lnTo>
                    <a:pt x="47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9" y="140"/>
                  </a:lnTo>
                  <a:lnTo>
                    <a:pt x="51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0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3" y="158"/>
                  </a:lnTo>
                  <a:lnTo>
                    <a:pt x="78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8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7"/>
                  </a:lnTo>
                  <a:lnTo>
                    <a:pt x="112" y="36"/>
                  </a:lnTo>
                  <a:close/>
                  <a:moveTo>
                    <a:pt x="154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6" y="182"/>
                  </a:lnTo>
                  <a:lnTo>
                    <a:pt x="90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0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0" y="169"/>
                  </a:lnTo>
                  <a:lnTo>
                    <a:pt x="16" y="164"/>
                  </a:lnTo>
                  <a:lnTo>
                    <a:pt x="12" y="159"/>
                  </a:lnTo>
                  <a:lnTo>
                    <a:pt x="9" y="152"/>
                  </a:lnTo>
                  <a:lnTo>
                    <a:pt x="6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70"/>
                  </a:lnTo>
                  <a:lnTo>
                    <a:pt x="6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3" y="28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3" y="12"/>
                  </a:lnTo>
                  <a:lnTo>
                    <a:pt x="52" y="7"/>
                  </a:lnTo>
                  <a:lnTo>
                    <a:pt x="60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5" y="6"/>
                  </a:lnTo>
                  <a:lnTo>
                    <a:pt x="154" y="13"/>
                  </a:lnTo>
                  <a:lnTo>
                    <a:pt x="154" y="15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2" name="Freeform 87">
              <a:extLst>
                <a:ext uri="{FF2B5EF4-FFF2-40B4-BE49-F238E27FC236}">
                  <a16:creationId xmlns:a16="http://schemas.microsoft.com/office/drawing/2014/main" id="{A39B2F83-D6CF-4840-A002-95614BF87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8028" y="3899152"/>
              <a:ext cx="60143" cy="99058"/>
            </a:xfrm>
            <a:custGeom>
              <a:avLst/>
              <a:gdLst>
                <a:gd name="T0" fmla="*/ 48 w 153"/>
                <a:gd name="T1" fmla="*/ 217 h 252"/>
                <a:gd name="T2" fmla="*/ 64 w 153"/>
                <a:gd name="T3" fmla="*/ 222 h 252"/>
                <a:gd name="T4" fmla="*/ 81 w 153"/>
                <a:gd name="T5" fmla="*/ 221 h 252"/>
                <a:gd name="T6" fmla="*/ 92 w 153"/>
                <a:gd name="T7" fmla="*/ 216 h 252"/>
                <a:gd name="T8" fmla="*/ 98 w 153"/>
                <a:gd name="T9" fmla="*/ 210 h 252"/>
                <a:gd name="T10" fmla="*/ 106 w 153"/>
                <a:gd name="T11" fmla="*/ 197 h 252"/>
                <a:gd name="T12" fmla="*/ 111 w 153"/>
                <a:gd name="T13" fmla="*/ 172 h 252"/>
                <a:gd name="T14" fmla="*/ 111 w 153"/>
                <a:gd name="T15" fmla="*/ 144 h 252"/>
                <a:gd name="T16" fmla="*/ 108 w 153"/>
                <a:gd name="T17" fmla="*/ 123 h 252"/>
                <a:gd name="T18" fmla="*/ 103 w 153"/>
                <a:gd name="T19" fmla="*/ 109 h 252"/>
                <a:gd name="T20" fmla="*/ 96 w 153"/>
                <a:gd name="T21" fmla="*/ 103 h 252"/>
                <a:gd name="T22" fmla="*/ 89 w 153"/>
                <a:gd name="T23" fmla="*/ 97 h 252"/>
                <a:gd name="T24" fmla="*/ 79 w 153"/>
                <a:gd name="T25" fmla="*/ 94 h 252"/>
                <a:gd name="T26" fmla="*/ 67 w 153"/>
                <a:gd name="T27" fmla="*/ 94 h 252"/>
                <a:gd name="T28" fmla="*/ 56 w 153"/>
                <a:gd name="T29" fmla="*/ 99 h 252"/>
                <a:gd name="T30" fmla="*/ 48 w 153"/>
                <a:gd name="T31" fmla="*/ 105 h 252"/>
                <a:gd name="T32" fmla="*/ 42 w 153"/>
                <a:gd name="T33" fmla="*/ 115 h 252"/>
                <a:gd name="T34" fmla="*/ 42 w 153"/>
                <a:gd name="T35" fmla="*/ 215 h 252"/>
                <a:gd name="T36" fmla="*/ 42 w 153"/>
                <a:gd name="T37" fmla="*/ 0 h 252"/>
                <a:gd name="T38" fmla="*/ 51 w 153"/>
                <a:gd name="T39" fmla="*/ 72 h 252"/>
                <a:gd name="T40" fmla="*/ 71 w 153"/>
                <a:gd name="T41" fmla="*/ 64 h 252"/>
                <a:gd name="T42" fmla="*/ 92 w 153"/>
                <a:gd name="T43" fmla="*/ 64 h 252"/>
                <a:gd name="T44" fmla="*/ 106 w 153"/>
                <a:gd name="T45" fmla="*/ 66 h 252"/>
                <a:gd name="T46" fmla="*/ 119 w 153"/>
                <a:gd name="T47" fmla="*/ 72 h 252"/>
                <a:gd name="T48" fmla="*/ 130 w 153"/>
                <a:gd name="T49" fmla="*/ 80 h 252"/>
                <a:gd name="T50" fmla="*/ 139 w 153"/>
                <a:gd name="T51" fmla="*/ 91 h 252"/>
                <a:gd name="T52" fmla="*/ 146 w 153"/>
                <a:gd name="T53" fmla="*/ 105 h 252"/>
                <a:gd name="T54" fmla="*/ 151 w 153"/>
                <a:gd name="T55" fmla="*/ 120 h 252"/>
                <a:gd name="T56" fmla="*/ 153 w 153"/>
                <a:gd name="T57" fmla="*/ 139 h 252"/>
                <a:gd name="T58" fmla="*/ 153 w 153"/>
                <a:gd name="T59" fmla="*/ 161 h 252"/>
                <a:gd name="T60" fmla="*/ 150 w 153"/>
                <a:gd name="T61" fmla="*/ 184 h 252"/>
                <a:gd name="T62" fmla="*/ 145 w 153"/>
                <a:gd name="T63" fmla="*/ 203 h 252"/>
                <a:gd name="T64" fmla="*/ 137 w 153"/>
                <a:gd name="T65" fmla="*/ 219 h 252"/>
                <a:gd name="T66" fmla="*/ 126 w 153"/>
                <a:gd name="T67" fmla="*/ 232 h 252"/>
                <a:gd name="T68" fmla="*/ 114 w 153"/>
                <a:gd name="T69" fmla="*/ 242 h 252"/>
                <a:gd name="T70" fmla="*/ 97 w 153"/>
                <a:gd name="T71" fmla="*/ 249 h 252"/>
                <a:gd name="T72" fmla="*/ 80 w 153"/>
                <a:gd name="T73" fmla="*/ 252 h 252"/>
                <a:gd name="T74" fmla="*/ 51 w 153"/>
                <a:gd name="T75" fmla="*/ 251 h 252"/>
                <a:gd name="T76" fmla="*/ 23 w 153"/>
                <a:gd name="T77" fmla="*/ 245 h 252"/>
                <a:gd name="T78" fmla="*/ 7 w 153"/>
                <a:gd name="T79" fmla="*/ 240 h 252"/>
                <a:gd name="T80" fmla="*/ 0 w 153"/>
                <a:gd name="T81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252">
                  <a:moveTo>
                    <a:pt x="42" y="215"/>
                  </a:moveTo>
                  <a:lnTo>
                    <a:pt x="48" y="217"/>
                  </a:lnTo>
                  <a:lnTo>
                    <a:pt x="55" y="219"/>
                  </a:lnTo>
                  <a:lnTo>
                    <a:pt x="64" y="222"/>
                  </a:lnTo>
                  <a:lnTo>
                    <a:pt x="72" y="222"/>
                  </a:lnTo>
                  <a:lnTo>
                    <a:pt x="81" y="221"/>
                  </a:lnTo>
                  <a:lnTo>
                    <a:pt x="89" y="218"/>
                  </a:lnTo>
                  <a:lnTo>
                    <a:pt x="92" y="216"/>
                  </a:lnTo>
                  <a:lnTo>
                    <a:pt x="95" y="213"/>
                  </a:lnTo>
                  <a:lnTo>
                    <a:pt x="98" y="210"/>
                  </a:lnTo>
                  <a:lnTo>
                    <a:pt x="102" y="207"/>
                  </a:lnTo>
                  <a:lnTo>
                    <a:pt x="106" y="197"/>
                  </a:lnTo>
                  <a:lnTo>
                    <a:pt x="109" y="186"/>
                  </a:lnTo>
                  <a:lnTo>
                    <a:pt x="111" y="172"/>
                  </a:lnTo>
                  <a:lnTo>
                    <a:pt x="112" y="155"/>
                  </a:lnTo>
                  <a:lnTo>
                    <a:pt x="111" y="144"/>
                  </a:lnTo>
                  <a:lnTo>
                    <a:pt x="110" y="133"/>
                  </a:lnTo>
                  <a:lnTo>
                    <a:pt x="108" y="123"/>
                  </a:lnTo>
                  <a:lnTo>
                    <a:pt x="105" y="114"/>
                  </a:lnTo>
                  <a:lnTo>
                    <a:pt x="103" y="109"/>
                  </a:lnTo>
                  <a:lnTo>
                    <a:pt x="99" y="106"/>
                  </a:lnTo>
                  <a:lnTo>
                    <a:pt x="96" y="103"/>
                  </a:lnTo>
                  <a:lnTo>
                    <a:pt x="93" y="100"/>
                  </a:lnTo>
                  <a:lnTo>
                    <a:pt x="89" y="97"/>
                  </a:lnTo>
                  <a:lnTo>
                    <a:pt x="83" y="95"/>
                  </a:lnTo>
                  <a:lnTo>
                    <a:pt x="79" y="94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1" y="96"/>
                  </a:lnTo>
                  <a:lnTo>
                    <a:pt x="56" y="99"/>
                  </a:lnTo>
                  <a:lnTo>
                    <a:pt x="51" y="102"/>
                  </a:lnTo>
                  <a:lnTo>
                    <a:pt x="48" y="105"/>
                  </a:lnTo>
                  <a:lnTo>
                    <a:pt x="44" y="109"/>
                  </a:lnTo>
                  <a:lnTo>
                    <a:pt x="42" y="115"/>
                  </a:lnTo>
                  <a:lnTo>
                    <a:pt x="42" y="120"/>
                  </a:lnTo>
                  <a:lnTo>
                    <a:pt x="42" y="215"/>
                  </a:lnTo>
                  <a:close/>
                  <a:moveTo>
                    <a:pt x="0" y="0"/>
                  </a:moveTo>
                  <a:lnTo>
                    <a:pt x="42" y="0"/>
                  </a:lnTo>
                  <a:lnTo>
                    <a:pt x="42" y="78"/>
                  </a:lnTo>
                  <a:lnTo>
                    <a:pt x="51" y="72"/>
                  </a:lnTo>
                  <a:lnTo>
                    <a:pt x="61" y="67"/>
                  </a:lnTo>
                  <a:lnTo>
                    <a:pt x="71" y="64"/>
                  </a:lnTo>
                  <a:lnTo>
                    <a:pt x="83" y="63"/>
                  </a:lnTo>
                  <a:lnTo>
                    <a:pt x="92" y="64"/>
                  </a:lnTo>
                  <a:lnTo>
                    <a:pt x="99" y="65"/>
                  </a:lnTo>
                  <a:lnTo>
                    <a:pt x="106" y="66"/>
                  </a:lnTo>
                  <a:lnTo>
                    <a:pt x="114" y="69"/>
                  </a:lnTo>
                  <a:lnTo>
                    <a:pt x="119" y="72"/>
                  </a:lnTo>
                  <a:lnTo>
                    <a:pt x="125" y="76"/>
                  </a:lnTo>
                  <a:lnTo>
                    <a:pt x="130" y="80"/>
                  </a:lnTo>
                  <a:lnTo>
                    <a:pt x="135" y="86"/>
                  </a:lnTo>
                  <a:lnTo>
                    <a:pt x="139" y="91"/>
                  </a:lnTo>
                  <a:lnTo>
                    <a:pt x="143" y="97"/>
                  </a:lnTo>
                  <a:lnTo>
                    <a:pt x="146" y="105"/>
                  </a:lnTo>
                  <a:lnTo>
                    <a:pt x="149" y="113"/>
                  </a:lnTo>
                  <a:lnTo>
                    <a:pt x="151" y="120"/>
                  </a:lnTo>
                  <a:lnTo>
                    <a:pt x="152" y="130"/>
                  </a:lnTo>
                  <a:lnTo>
                    <a:pt x="153" y="139"/>
                  </a:lnTo>
                  <a:lnTo>
                    <a:pt x="153" y="149"/>
                  </a:lnTo>
                  <a:lnTo>
                    <a:pt x="153" y="161"/>
                  </a:lnTo>
                  <a:lnTo>
                    <a:pt x="152" y="173"/>
                  </a:lnTo>
                  <a:lnTo>
                    <a:pt x="150" y="184"/>
                  </a:lnTo>
                  <a:lnTo>
                    <a:pt x="148" y="195"/>
                  </a:lnTo>
                  <a:lnTo>
                    <a:pt x="145" y="203"/>
                  </a:lnTo>
                  <a:lnTo>
                    <a:pt x="142" y="212"/>
                  </a:lnTo>
                  <a:lnTo>
                    <a:pt x="137" y="219"/>
                  </a:lnTo>
                  <a:lnTo>
                    <a:pt x="132" y="226"/>
                  </a:lnTo>
                  <a:lnTo>
                    <a:pt x="126" y="232"/>
                  </a:lnTo>
                  <a:lnTo>
                    <a:pt x="120" y="238"/>
                  </a:lnTo>
                  <a:lnTo>
                    <a:pt x="114" y="242"/>
                  </a:lnTo>
                  <a:lnTo>
                    <a:pt x="106" y="245"/>
                  </a:lnTo>
                  <a:lnTo>
                    <a:pt x="97" y="249"/>
                  </a:lnTo>
                  <a:lnTo>
                    <a:pt x="89" y="251"/>
                  </a:lnTo>
                  <a:lnTo>
                    <a:pt x="80" y="252"/>
                  </a:lnTo>
                  <a:lnTo>
                    <a:pt x="70" y="252"/>
                  </a:lnTo>
                  <a:lnTo>
                    <a:pt x="51" y="251"/>
                  </a:lnTo>
                  <a:lnTo>
                    <a:pt x="31" y="248"/>
                  </a:lnTo>
                  <a:lnTo>
                    <a:pt x="23" y="245"/>
                  </a:lnTo>
                  <a:lnTo>
                    <a:pt x="14" y="243"/>
                  </a:lnTo>
                  <a:lnTo>
                    <a:pt x="7" y="240"/>
                  </a:lnTo>
                  <a:lnTo>
                    <a:pt x="0" y="2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3" name="Freeform 88">
              <a:extLst>
                <a:ext uri="{FF2B5EF4-FFF2-40B4-BE49-F238E27FC236}">
                  <a16:creationId xmlns:a16="http://schemas.microsoft.com/office/drawing/2014/main" id="{E4BED246-D5BA-4997-AE5F-994FB86CC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01" y="3896794"/>
              <a:ext cx="18868" cy="99058"/>
            </a:xfrm>
            <a:custGeom>
              <a:avLst/>
              <a:gdLst>
                <a:gd name="T0" fmla="*/ 4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4 w 49"/>
                <a:gd name="T7" fmla="*/ 252 h 252"/>
                <a:gd name="T8" fmla="*/ 4 w 49"/>
                <a:gd name="T9" fmla="*/ 74 h 252"/>
                <a:gd name="T10" fmla="*/ 24 w 49"/>
                <a:gd name="T11" fmla="*/ 0 h 252"/>
                <a:gd name="T12" fmla="*/ 30 w 49"/>
                <a:gd name="T13" fmla="*/ 1 h 252"/>
                <a:gd name="T14" fmla="*/ 35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5 w 49"/>
                <a:gd name="T21" fmla="*/ 11 h 252"/>
                <a:gd name="T22" fmla="*/ 47 w 49"/>
                <a:gd name="T23" fmla="*/ 15 h 252"/>
                <a:gd name="T24" fmla="*/ 49 w 49"/>
                <a:gd name="T25" fmla="*/ 19 h 252"/>
                <a:gd name="T26" fmla="*/ 49 w 49"/>
                <a:gd name="T27" fmla="*/ 24 h 252"/>
                <a:gd name="T28" fmla="*/ 49 w 49"/>
                <a:gd name="T29" fmla="*/ 29 h 252"/>
                <a:gd name="T30" fmla="*/ 47 w 49"/>
                <a:gd name="T31" fmla="*/ 33 h 252"/>
                <a:gd name="T32" fmla="*/ 45 w 49"/>
                <a:gd name="T33" fmla="*/ 37 h 252"/>
                <a:gd name="T34" fmla="*/ 42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30 w 49"/>
                <a:gd name="T41" fmla="*/ 46 h 252"/>
                <a:gd name="T42" fmla="*/ 24 w 49"/>
                <a:gd name="T43" fmla="*/ 47 h 252"/>
                <a:gd name="T44" fmla="*/ 20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5 w 49"/>
                <a:gd name="T53" fmla="*/ 37 h 252"/>
                <a:gd name="T54" fmla="*/ 3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3 w 49"/>
                <a:gd name="T63" fmla="*/ 15 h 252"/>
                <a:gd name="T64" fmla="*/ 5 w 49"/>
                <a:gd name="T65" fmla="*/ 11 h 252"/>
                <a:gd name="T66" fmla="*/ 7 w 49"/>
                <a:gd name="T67" fmla="*/ 7 h 252"/>
                <a:gd name="T68" fmla="*/ 11 w 49"/>
                <a:gd name="T69" fmla="*/ 4 h 252"/>
                <a:gd name="T70" fmla="*/ 14 w 49"/>
                <a:gd name="T71" fmla="*/ 2 h 252"/>
                <a:gd name="T72" fmla="*/ 20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4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4" y="252"/>
                  </a:lnTo>
                  <a:lnTo>
                    <a:pt x="4" y="74"/>
                  </a:lnTo>
                  <a:close/>
                  <a:moveTo>
                    <a:pt x="24" y="0"/>
                  </a:moveTo>
                  <a:lnTo>
                    <a:pt x="30" y="1"/>
                  </a:lnTo>
                  <a:lnTo>
                    <a:pt x="35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4"/>
                  </a:lnTo>
                  <a:lnTo>
                    <a:pt x="49" y="29"/>
                  </a:lnTo>
                  <a:lnTo>
                    <a:pt x="47" y="33"/>
                  </a:lnTo>
                  <a:lnTo>
                    <a:pt x="45" y="37"/>
                  </a:lnTo>
                  <a:lnTo>
                    <a:pt x="42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30" y="46"/>
                  </a:lnTo>
                  <a:lnTo>
                    <a:pt x="24" y="47"/>
                  </a:lnTo>
                  <a:lnTo>
                    <a:pt x="20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4" name="Freeform 89">
              <a:extLst>
                <a:ext uri="{FF2B5EF4-FFF2-40B4-BE49-F238E27FC236}">
                  <a16:creationId xmlns:a16="http://schemas.microsoft.com/office/drawing/2014/main" id="{52A8BE62-986B-4E8C-850D-EEF664A81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1237" y="3899152"/>
              <a:ext cx="36558" cy="99058"/>
            </a:xfrm>
            <a:custGeom>
              <a:avLst/>
              <a:gdLst>
                <a:gd name="T0" fmla="*/ 42 w 92"/>
                <a:gd name="T1" fmla="*/ 0 h 251"/>
                <a:gd name="T2" fmla="*/ 42 w 92"/>
                <a:gd name="T3" fmla="*/ 187 h 251"/>
                <a:gd name="T4" fmla="*/ 43 w 92"/>
                <a:gd name="T5" fmla="*/ 195 h 251"/>
                <a:gd name="T6" fmla="*/ 43 w 92"/>
                <a:gd name="T7" fmla="*/ 201 h 251"/>
                <a:gd name="T8" fmla="*/ 44 w 92"/>
                <a:gd name="T9" fmla="*/ 207 h 251"/>
                <a:gd name="T10" fmla="*/ 46 w 92"/>
                <a:gd name="T11" fmla="*/ 211 h 251"/>
                <a:gd name="T12" fmla="*/ 49 w 92"/>
                <a:gd name="T13" fmla="*/ 214 h 251"/>
                <a:gd name="T14" fmla="*/ 52 w 92"/>
                <a:gd name="T15" fmla="*/ 216 h 251"/>
                <a:gd name="T16" fmla="*/ 56 w 92"/>
                <a:gd name="T17" fmla="*/ 217 h 251"/>
                <a:gd name="T18" fmla="*/ 61 w 92"/>
                <a:gd name="T19" fmla="*/ 217 h 251"/>
                <a:gd name="T20" fmla="*/ 66 w 92"/>
                <a:gd name="T21" fmla="*/ 217 h 251"/>
                <a:gd name="T22" fmla="*/ 72 w 92"/>
                <a:gd name="T23" fmla="*/ 216 h 251"/>
                <a:gd name="T24" fmla="*/ 77 w 92"/>
                <a:gd name="T25" fmla="*/ 214 h 251"/>
                <a:gd name="T26" fmla="*/ 84 w 92"/>
                <a:gd name="T27" fmla="*/ 212 h 251"/>
                <a:gd name="T28" fmla="*/ 92 w 92"/>
                <a:gd name="T29" fmla="*/ 240 h 251"/>
                <a:gd name="T30" fmla="*/ 84 w 92"/>
                <a:gd name="T31" fmla="*/ 244 h 251"/>
                <a:gd name="T32" fmla="*/ 74 w 92"/>
                <a:gd name="T33" fmla="*/ 248 h 251"/>
                <a:gd name="T34" fmla="*/ 62 w 92"/>
                <a:gd name="T35" fmla="*/ 250 h 251"/>
                <a:gd name="T36" fmla="*/ 50 w 92"/>
                <a:gd name="T37" fmla="*/ 251 h 251"/>
                <a:gd name="T38" fmla="*/ 42 w 92"/>
                <a:gd name="T39" fmla="*/ 251 h 251"/>
                <a:gd name="T40" fmla="*/ 35 w 92"/>
                <a:gd name="T41" fmla="*/ 250 h 251"/>
                <a:gd name="T42" fmla="*/ 29 w 92"/>
                <a:gd name="T43" fmla="*/ 249 h 251"/>
                <a:gd name="T44" fmla="*/ 22 w 92"/>
                <a:gd name="T45" fmla="*/ 247 h 251"/>
                <a:gd name="T46" fmla="*/ 18 w 92"/>
                <a:gd name="T47" fmla="*/ 243 h 251"/>
                <a:gd name="T48" fmla="*/ 13 w 92"/>
                <a:gd name="T49" fmla="*/ 241 h 251"/>
                <a:gd name="T50" fmla="*/ 10 w 92"/>
                <a:gd name="T51" fmla="*/ 237 h 251"/>
                <a:gd name="T52" fmla="*/ 7 w 92"/>
                <a:gd name="T53" fmla="*/ 234 h 251"/>
                <a:gd name="T54" fmla="*/ 4 w 92"/>
                <a:gd name="T55" fmla="*/ 225 h 251"/>
                <a:gd name="T56" fmla="*/ 2 w 92"/>
                <a:gd name="T57" fmla="*/ 216 h 251"/>
                <a:gd name="T58" fmla="*/ 0 w 92"/>
                <a:gd name="T59" fmla="*/ 207 h 251"/>
                <a:gd name="T60" fmla="*/ 0 w 92"/>
                <a:gd name="T61" fmla="*/ 197 h 251"/>
                <a:gd name="T62" fmla="*/ 0 w 92"/>
                <a:gd name="T63" fmla="*/ 0 h 251"/>
                <a:gd name="T64" fmla="*/ 42 w 92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251">
                  <a:moveTo>
                    <a:pt x="42" y="0"/>
                  </a:moveTo>
                  <a:lnTo>
                    <a:pt x="42" y="187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7"/>
                  </a:lnTo>
                  <a:lnTo>
                    <a:pt x="46" y="211"/>
                  </a:lnTo>
                  <a:lnTo>
                    <a:pt x="49" y="214"/>
                  </a:lnTo>
                  <a:lnTo>
                    <a:pt x="52" y="216"/>
                  </a:lnTo>
                  <a:lnTo>
                    <a:pt x="56" y="217"/>
                  </a:lnTo>
                  <a:lnTo>
                    <a:pt x="61" y="217"/>
                  </a:lnTo>
                  <a:lnTo>
                    <a:pt x="66" y="217"/>
                  </a:lnTo>
                  <a:lnTo>
                    <a:pt x="72" y="216"/>
                  </a:lnTo>
                  <a:lnTo>
                    <a:pt x="77" y="214"/>
                  </a:lnTo>
                  <a:lnTo>
                    <a:pt x="84" y="212"/>
                  </a:lnTo>
                  <a:lnTo>
                    <a:pt x="92" y="240"/>
                  </a:lnTo>
                  <a:lnTo>
                    <a:pt x="84" y="244"/>
                  </a:lnTo>
                  <a:lnTo>
                    <a:pt x="74" y="248"/>
                  </a:lnTo>
                  <a:lnTo>
                    <a:pt x="62" y="250"/>
                  </a:lnTo>
                  <a:lnTo>
                    <a:pt x="50" y="251"/>
                  </a:lnTo>
                  <a:lnTo>
                    <a:pt x="42" y="251"/>
                  </a:lnTo>
                  <a:lnTo>
                    <a:pt x="35" y="250"/>
                  </a:lnTo>
                  <a:lnTo>
                    <a:pt x="29" y="249"/>
                  </a:lnTo>
                  <a:lnTo>
                    <a:pt x="22" y="247"/>
                  </a:lnTo>
                  <a:lnTo>
                    <a:pt x="18" y="243"/>
                  </a:lnTo>
                  <a:lnTo>
                    <a:pt x="13" y="241"/>
                  </a:lnTo>
                  <a:lnTo>
                    <a:pt x="10" y="237"/>
                  </a:lnTo>
                  <a:lnTo>
                    <a:pt x="7" y="234"/>
                  </a:lnTo>
                  <a:lnTo>
                    <a:pt x="4" y="225"/>
                  </a:lnTo>
                  <a:lnTo>
                    <a:pt x="2" y="216"/>
                  </a:lnTo>
                  <a:lnTo>
                    <a:pt x="0" y="207"/>
                  </a:lnTo>
                  <a:lnTo>
                    <a:pt x="0" y="197"/>
                  </a:ln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5" name="Freeform 90">
              <a:extLst>
                <a:ext uri="{FF2B5EF4-FFF2-40B4-BE49-F238E27FC236}">
                  <a16:creationId xmlns:a16="http://schemas.microsoft.com/office/drawing/2014/main" id="{2A6C574E-64F2-4F38-881F-996D0B6AF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228" y="3896794"/>
              <a:ext cx="20048" cy="99058"/>
            </a:xfrm>
            <a:custGeom>
              <a:avLst/>
              <a:gdLst>
                <a:gd name="T0" fmla="*/ 3 w 49"/>
                <a:gd name="T1" fmla="*/ 74 h 252"/>
                <a:gd name="T2" fmla="*/ 46 w 49"/>
                <a:gd name="T3" fmla="*/ 74 h 252"/>
                <a:gd name="T4" fmla="*/ 46 w 49"/>
                <a:gd name="T5" fmla="*/ 252 h 252"/>
                <a:gd name="T6" fmla="*/ 3 w 49"/>
                <a:gd name="T7" fmla="*/ 252 h 252"/>
                <a:gd name="T8" fmla="*/ 3 w 49"/>
                <a:gd name="T9" fmla="*/ 74 h 252"/>
                <a:gd name="T10" fmla="*/ 24 w 49"/>
                <a:gd name="T11" fmla="*/ 0 h 252"/>
                <a:gd name="T12" fmla="*/ 29 w 49"/>
                <a:gd name="T13" fmla="*/ 1 h 252"/>
                <a:gd name="T14" fmla="*/ 34 w 49"/>
                <a:gd name="T15" fmla="*/ 2 h 252"/>
                <a:gd name="T16" fmla="*/ 38 w 49"/>
                <a:gd name="T17" fmla="*/ 4 h 252"/>
                <a:gd name="T18" fmla="*/ 42 w 49"/>
                <a:gd name="T19" fmla="*/ 7 h 252"/>
                <a:gd name="T20" fmla="*/ 44 w 49"/>
                <a:gd name="T21" fmla="*/ 11 h 252"/>
                <a:gd name="T22" fmla="*/ 47 w 49"/>
                <a:gd name="T23" fmla="*/ 15 h 252"/>
                <a:gd name="T24" fmla="*/ 48 w 49"/>
                <a:gd name="T25" fmla="*/ 19 h 252"/>
                <a:gd name="T26" fmla="*/ 49 w 49"/>
                <a:gd name="T27" fmla="*/ 24 h 252"/>
                <a:gd name="T28" fmla="*/ 48 w 49"/>
                <a:gd name="T29" fmla="*/ 29 h 252"/>
                <a:gd name="T30" fmla="*/ 47 w 49"/>
                <a:gd name="T31" fmla="*/ 33 h 252"/>
                <a:gd name="T32" fmla="*/ 44 w 49"/>
                <a:gd name="T33" fmla="*/ 37 h 252"/>
                <a:gd name="T34" fmla="*/ 41 w 49"/>
                <a:gd name="T35" fmla="*/ 41 h 252"/>
                <a:gd name="T36" fmla="*/ 38 w 49"/>
                <a:gd name="T37" fmla="*/ 43 h 252"/>
                <a:gd name="T38" fmla="*/ 34 w 49"/>
                <a:gd name="T39" fmla="*/ 45 h 252"/>
                <a:gd name="T40" fmla="*/ 29 w 49"/>
                <a:gd name="T41" fmla="*/ 46 h 252"/>
                <a:gd name="T42" fmla="*/ 24 w 49"/>
                <a:gd name="T43" fmla="*/ 47 h 252"/>
                <a:gd name="T44" fmla="*/ 19 w 49"/>
                <a:gd name="T45" fmla="*/ 46 h 252"/>
                <a:gd name="T46" fmla="*/ 14 w 49"/>
                <a:gd name="T47" fmla="*/ 45 h 252"/>
                <a:gd name="T48" fmla="*/ 10 w 49"/>
                <a:gd name="T49" fmla="*/ 43 h 252"/>
                <a:gd name="T50" fmla="*/ 7 w 49"/>
                <a:gd name="T51" fmla="*/ 41 h 252"/>
                <a:gd name="T52" fmla="*/ 3 w 49"/>
                <a:gd name="T53" fmla="*/ 37 h 252"/>
                <a:gd name="T54" fmla="*/ 1 w 49"/>
                <a:gd name="T55" fmla="*/ 33 h 252"/>
                <a:gd name="T56" fmla="*/ 0 w 49"/>
                <a:gd name="T57" fmla="*/ 29 h 252"/>
                <a:gd name="T58" fmla="*/ 0 w 49"/>
                <a:gd name="T59" fmla="*/ 24 h 252"/>
                <a:gd name="T60" fmla="*/ 0 w 49"/>
                <a:gd name="T61" fmla="*/ 19 h 252"/>
                <a:gd name="T62" fmla="*/ 1 w 49"/>
                <a:gd name="T63" fmla="*/ 15 h 252"/>
                <a:gd name="T64" fmla="*/ 3 w 49"/>
                <a:gd name="T65" fmla="*/ 11 h 252"/>
                <a:gd name="T66" fmla="*/ 7 w 49"/>
                <a:gd name="T67" fmla="*/ 7 h 252"/>
                <a:gd name="T68" fmla="*/ 10 w 49"/>
                <a:gd name="T69" fmla="*/ 4 h 252"/>
                <a:gd name="T70" fmla="*/ 14 w 49"/>
                <a:gd name="T71" fmla="*/ 2 h 252"/>
                <a:gd name="T72" fmla="*/ 19 w 49"/>
                <a:gd name="T73" fmla="*/ 1 h 252"/>
                <a:gd name="T74" fmla="*/ 24 w 49"/>
                <a:gd name="T7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" h="252">
                  <a:moveTo>
                    <a:pt x="3" y="74"/>
                  </a:moveTo>
                  <a:lnTo>
                    <a:pt x="46" y="74"/>
                  </a:lnTo>
                  <a:lnTo>
                    <a:pt x="46" y="252"/>
                  </a:lnTo>
                  <a:lnTo>
                    <a:pt x="3" y="252"/>
                  </a:lnTo>
                  <a:lnTo>
                    <a:pt x="3" y="74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4" y="11"/>
                  </a:lnTo>
                  <a:lnTo>
                    <a:pt x="47" y="15"/>
                  </a:lnTo>
                  <a:lnTo>
                    <a:pt x="48" y="19"/>
                  </a:lnTo>
                  <a:lnTo>
                    <a:pt x="49" y="24"/>
                  </a:lnTo>
                  <a:lnTo>
                    <a:pt x="48" y="29"/>
                  </a:lnTo>
                  <a:lnTo>
                    <a:pt x="47" y="33"/>
                  </a:lnTo>
                  <a:lnTo>
                    <a:pt x="44" y="37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4" y="45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19" y="46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7" y="41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6" name="Freeform 91">
              <a:extLst>
                <a:ext uri="{FF2B5EF4-FFF2-40B4-BE49-F238E27FC236}">
                  <a16:creationId xmlns:a16="http://schemas.microsoft.com/office/drawing/2014/main" id="{61227300-1D57-4965-BB53-5803C94AF5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1427" y="3899152"/>
              <a:ext cx="62501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2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5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5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2" y="64"/>
                  </a:lnTo>
                  <a:lnTo>
                    <a:pt x="100" y="64"/>
                  </a:lnTo>
                  <a:lnTo>
                    <a:pt x="107" y="66"/>
                  </a:lnTo>
                  <a:lnTo>
                    <a:pt x="112" y="67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7" name="Freeform 92">
              <a:extLst>
                <a:ext uri="{FF2B5EF4-FFF2-40B4-BE49-F238E27FC236}">
                  <a16:creationId xmlns:a16="http://schemas.microsoft.com/office/drawing/2014/main" id="{605814FB-2BDD-4AA6-9570-E081165D25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8079" y="3923916"/>
              <a:ext cx="62501" cy="74294"/>
            </a:xfrm>
            <a:custGeom>
              <a:avLst/>
              <a:gdLst>
                <a:gd name="T0" fmla="*/ 108 w 158"/>
                <a:gd name="T1" fmla="*/ 34 h 188"/>
                <a:gd name="T2" fmla="*/ 95 w 158"/>
                <a:gd name="T3" fmla="*/ 31 h 188"/>
                <a:gd name="T4" fmla="*/ 81 w 158"/>
                <a:gd name="T5" fmla="*/ 31 h 188"/>
                <a:gd name="T6" fmla="*/ 70 w 158"/>
                <a:gd name="T7" fmla="*/ 34 h 188"/>
                <a:gd name="T8" fmla="*/ 62 w 158"/>
                <a:gd name="T9" fmla="*/ 40 h 188"/>
                <a:gd name="T10" fmla="*/ 55 w 158"/>
                <a:gd name="T11" fmla="*/ 47 h 188"/>
                <a:gd name="T12" fmla="*/ 48 w 158"/>
                <a:gd name="T13" fmla="*/ 61 h 188"/>
                <a:gd name="T14" fmla="*/ 42 w 158"/>
                <a:gd name="T15" fmla="*/ 87 h 188"/>
                <a:gd name="T16" fmla="*/ 42 w 158"/>
                <a:gd name="T17" fmla="*/ 112 h 188"/>
                <a:gd name="T18" fmla="*/ 45 w 158"/>
                <a:gd name="T19" fmla="*/ 132 h 188"/>
                <a:gd name="T20" fmla="*/ 52 w 158"/>
                <a:gd name="T21" fmla="*/ 145 h 188"/>
                <a:gd name="T22" fmla="*/ 57 w 158"/>
                <a:gd name="T23" fmla="*/ 151 h 188"/>
                <a:gd name="T24" fmla="*/ 64 w 158"/>
                <a:gd name="T25" fmla="*/ 155 h 188"/>
                <a:gd name="T26" fmla="*/ 74 w 158"/>
                <a:gd name="T27" fmla="*/ 158 h 188"/>
                <a:gd name="T28" fmla="*/ 86 w 158"/>
                <a:gd name="T29" fmla="*/ 158 h 188"/>
                <a:gd name="T30" fmla="*/ 99 w 158"/>
                <a:gd name="T31" fmla="*/ 152 h 188"/>
                <a:gd name="T32" fmla="*/ 108 w 158"/>
                <a:gd name="T33" fmla="*/ 144 h 188"/>
                <a:gd name="T34" fmla="*/ 112 w 158"/>
                <a:gd name="T35" fmla="*/ 133 h 188"/>
                <a:gd name="T36" fmla="*/ 113 w 158"/>
                <a:gd name="T37" fmla="*/ 36 h 188"/>
                <a:gd name="T38" fmla="*/ 158 w 158"/>
                <a:gd name="T39" fmla="*/ 183 h 188"/>
                <a:gd name="T40" fmla="*/ 119 w 158"/>
                <a:gd name="T41" fmla="*/ 165 h 188"/>
                <a:gd name="T42" fmla="*/ 113 w 158"/>
                <a:gd name="T43" fmla="*/ 171 h 188"/>
                <a:gd name="T44" fmla="*/ 103 w 158"/>
                <a:gd name="T45" fmla="*/ 179 h 188"/>
                <a:gd name="T46" fmla="*/ 91 w 158"/>
                <a:gd name="T47" fmla="*/ 185 h 188"/>
                <a:gd name="T48" fmla="*/ 77 w 158"/>
                <a:gd name="T49" fmla="*/ 188 h 188"/>
                <a:gd name="T50" fmla="*/ 61 w 158"/>
                <a:gd name="T51" fmla="*/ 188 h 188"/>
                <a:gd name="T52" fmla="*/ 44 w 158"/>
                <a:gd name="T53" fmla="*/ 185 h 188"/>
                <a:gd name="T54" fmla="*/ 31 w 158"/>
                <a:gd name="T55" fmla="*/ 178 h 188"/>
                <a:gd name="T56" fmla="*/ 21 w 158"/>
                <a:gd name="T57" fmla="*/ 169 h 188"/>
                <a:gd name="T58" fmla="*/ 13 w 158"/>
                <a:gd name="T59" fmla="*/ 159 h 188"/>
                <a:gd name="T60" fmla="*/ 7 w 158"/>
                <a:gd name="T61" fmla="*/ 145 h 188"/>
                <a:gd name="T62" fmla="*/ 1 w 158"/>
                <a:gd name="T63" fmla="*/ 121 h 188"/>
                <a:gd name="T64" fmla="*/ 1 w 158"/>
                <a:gd name="T65" fmla="*/ 91 h 188"/>
                <a:gd name="T66" fmla="*/ 3 w 158"/>
                <a:gd name="T67" fmla="*/ 70 h 188"/>
                <a:gd name="T68" fmla="*/ 10 w 158"/>
                <a:gd name="T69" fmla="*/ 51 h 188"/>
                <a:gd name="T70" fmla="*/ 18 w 158"/>
                <a:gd name="T71" fmla="*/ 34 h 188"/>
                <a:gd name="T72" fmla="*/ 29 w 158"/>
                <a:gd name="T73" fmla="*/ 22 h 188"/>
                <a:gd name="T74" fmla="*/ 44 w 158"/>
                <a:gd name="T75" fmla="*/ 12 h 188"/>
                <a:gd name="T76" fmla="*/ 61 w 158"/>
                <a:gd name="T77" fmla="*/ 4 h 188"/>
                <a:gd name="T78" fmla="*/ 81 w 158"/>
                <a:gd name="T79" fmla="*/ 1 h 188"/>
                <a:gd name="T80" fmla="*/ 103 w 158"/>
                <a:gd name="T81" fmla="*/ 1 h 188"/>
                <a:gd name="T82" fmla="*/ 136 w 158"/>
                <a:gd name="T83" fmla="*/ 6 h 188"/>
                <a:gd name="T84" fmla="*/ 155 w 158"/>
                <a:gd name="T85" fmla="*/ 15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88">
                  <a:moveTo>
                    <a:pt x="113" y="36"/>
                  </a:moveTo>
                  <a:lnTo>
                    <a:pt x="108" y="34"/>
                  </a:lnTo>
                  <a:lnTo>
                    <a:pt x="102" y="32"/>
                  </a:lnTo>
                  <a:lnTo>
                    <a:pt x="95" y="31"/>
                  </a:lnTo>
                  <a:lnTo>
                    <a:pt x="86" y="31"/>
                  </a:lnTo>
                  <a:lnTo>
                    <a:pt x="81" y="31"/>
                  </a:lnTo>
                  <a:lnTo>
                    <a:pt x="76" y="32"/>
                  </a:lnTo>
                  <a:lnTo>
                    <a:pt x="70" y="34"/>
                  </a:lnTo>
                  <a:lnTo>
                    <a:pt x="66" y="37"/>
                  </a:lnTo>
                  <a:lnTo>
                    <a:pt x="62" y="40"/>
                  </a:lnTo>
                  <a:lnTo>
                    <a:pt x="58" y="43"/>
                  </a:lnTo>
                  <a:lnTo>
                    <a:pt x="55" y="47"/>
                  </a:lnTo>
                  <a:lnTo>
                    <a:pt x="52" y="52"/>
                  </a:lnTo>
                  <a:lnTo>
                    <a:pt x="48" y="61"/>
                  </a:lnTo>
                  <a:lnTo>
                    <a:pt x="44" y="73"/>
                  </a:lnTo>
                  <a:lnTo>
                    <a:pt x="42" y="87"/>
                  </a:lnTo>
                  <a:lnTo>
                    <a:pt x="42" y="100"/>
                  </a:lnTo>
                  <a:lnTo>
                    <a:pt x="42" y="112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50" y="140"/>
                  </a:lnTo>
                  <a:lnTo>
                    <a:pt x="52" y="145"/>
                  </a:lnTo>
                  <a:lnTo>
                    <a:pt x="54" y="148"/>
                  </a:lnTo>
                  <a:lnTo>
                    <a:pt x="57" y="151"/>
                  </a:lnTo>
                  <a:lnTo>
                    <a:pt x="61" y="153"/>
                  </a:lnTo>
                  <a:lnTo>
                    <a:pt x="64" y="155"/>
                  </a:lnTo>
                  <a:lnTo>
                    <a:pt x="68" y="156"/>
                  </a:lnTo>
                  <a:lnTo>
                    <a:pt x="74" y="158"/>
                  </a:lnTo>
                  <a:lnTo>
                    <a:pt x="79" y="159"/>
                  </a:lnTo>
                  <a:lnTo>
                    <a:pt x="86" y="158"/>
                  </a:lnTo>
                  <a:lnTo>
                    <a:pt x="93" y="155"/>
                  </a:lnTo>
                  <a:lnTo>
                    <a:pt x="99" y="152"/>
                  </a:lnTo>
                  <a:lnTo>
                    <a:pt x="104" y="149"/>
                  </a:lnTo>
                  <a:lnTo>
                    <a:pt x="108" y="144"/>
                  </a:lnTo>
                  <a:lnTo>
                    <a:pt x="111" y="138"/>
                  </a:lnTo>
                  <a:lnTo>
                    <a:pt x="112" y="133"/>
                  </a:lnTo>
                  <a:lnTo>
                    <a:pt x="113" y="127"/>
                  </a:lnTo>
                  <a:lnTo>
                    <a:pt x="113" y="36"/>
                  </a:lnTo>
                  <a:close/>
                  <a:moveTo>
                    <a:pt x="155" y="150"/>
                  </a:moveTo>
                  <a:lnTo>
                    <a:pt x="158" y="183"/>
                  </a:lnTo>
                  <a:lnTo>
                    <a:pt x="121" y="183"/>
                  </a:lnTo>
                  <a:lnTo>
                    <a:pt x="119" y="165"/>
                  </a:lnTo>
                  <a:lnTo>
                    <a:pt x="118" y="164"/>
                  </a:lnTo>
                  <a:lnTo>
                    <a:pt x="113" y="171"/>
                  </a:lnTo>
                  <a:lnTo>
                    <a:pt x="108" y="175"/>
                  </a:lnTo>
                  <a:lnTo>
                    <a:pt x="103" y="179"/>
                  </a:lnTo>
                  <a:lnTo>
                    <a:pt x="97" y="182"/>
                  </a:lnTo>
                  <a:lnTo>
                    <a:pt x="91" y="185"/>
                  </a:lnTo>
                  <a:lnTo>
                    <a:pt x="83" y="187"/>
                  </a:lnTo>
                  <a:lnTo>
                    <a:pt x="77" y="188"/>
                  </a:lnTo>
                  <a:lnTo>
                    <a:pt x="69" y="188"/>
                  </a:lnTo>
                  <a:lnTo>
                    <a:pt x="61" y="188"/>
                  </a:lnTo>
                  <a:lnTo>
                    <a:pt x="52" y="187"/>
                  </a:lnTo>
                  <a:lnTo>
                    <a:pt x="44" y="185"/>
                  </a:lnTo>
                  <a:lnTo>
                    <a:pt x="38" y="182"/>
                  </a:lnTo>
                  <a:lnTo>
                    <a:pt x="31" y="178"/>
                  </a:lnTo>
                  <a:lnTo>
                    <a:pt x="26" y="175"/>
                  </a:lnTo>
                  <a:lnTo>
                    <a:pt x="21" y="169"/>
                  </a:lnTo>
                  <a:lnTo>
                    <a:pt x="16" y="164"/>
                  </a:lnTo>
                  <a:lnTo>
                    <a:pt x="13" y="159"/>
                  </a:lnTo>
                  <a:lnTo>
                    <a:pt x="10" y="152"/>
                  </a:lnTo>
                  <a:lnTo>
                    <a:pt x="7" y="145"/>
                  </a:lnTo>
                  <a:lnTo>
                    <a:pt x="4" y="137"/>
                  </a:lnTo>
                  <a:lnTo>
                    <a:pt x="1" y="121"/>
                  </a:lnTo>
                  <a:lnTo>
                    <a:pt x="0" y="103"/>
                  </a:lnTo>
                  <a:lnTo>
                    <a:pt x="1" y="91"/>
                  </a:lnTo>
                  <a:lnTo>
                    <a:pt x="2" y="80"/>
                  </a:lnTo>
                  <a:lnTo>
                    <a:pt x="3" y="70"/>
                  </a:lnTo>
                  <a:lnTo>
                    <a:pt x="7" y="60"/>
                  </a:lnTo>
                  <a:lnTo>
                    <a:pt x="10" y="51"/>
                  </a:lnTo>
                  <a:lnTo>
                    <a:pt x="13" y="43"/>
                  </a:lnTo>
                  <a:lnTo>
                    <a:pt x="18" y="34"/>
                  </a:lnTo>
                  <a:lnTo>
                    <a:pt x="24" y="28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2" y="7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1" y="1"/>
                  </a:lnTo>
                  <a:lnTo>
                    <a:pt x="92" y="0"/>
                  </a:lnTo>
                  <a:lnTo>
                    <a:pt x="103" y="1"/>
                  </a:lnTo>
                  <a:lnTo>
                    <a:pt x="118" y="3"/>
                  </a:lnTo>
                  <a:lnTo>
                    <a:pt x="136" y="6"/>
                  </a:lnTo>
                  <a:lnTo>
                    <a:pt x="155" y="13"/>
                  </a:lnTo>
                  <a:lnTo>
                    <a:pt x="155" y="15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8" name="Freeform 93">
              <a:extLst>
                <a:ext uri="{FF2B5EF4-FFF2-40B4-BE49-F238E27FC236}">
                  <a16:creationId xmlns:a16="http://schemas.microsoft.com/office/drawing/2014/main" id="{7EC5DFFF-E538-48E7-A5A3-25BF4F3E1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911" y="3899152"/>
              <a:ext cx="61322" cy="99058"/>
            </a:xfrm>
            <a:custGeom>
              <a:avLst/>
              <a:gdLst>
                <a:gd name="T0" fmla="*/ 107 w 157"/>
                <a:gd name="T1" fmla="*/ 97 h 252"/>
                <a:gd name="T2" fmla="*/ 94 w 157"/>
                <a:gd name="T3" fmla="*/ 94 h 252"/>
                <a:gd name="T4" fmla="*/ 80 w 157"/>
                <a:gd name="T5" fmla="*/ 94 h 252"/>
                <a:gd name="T6" fmla="*/ 69 w 157"/>
                <a:gd name="T7" fmla="*/ 97 h 252"/>
                <a:gd name="T8" fmla="*/ 60 w 157"/>
                <a:gd name="T9" fmla="*/ 103 h 252"/>
                <a:gd name="T10" fmla="*/ 54 w 157"/>
                <a:gd name="T11" fmla="*/ 110 h 252"/>
                <a:gd name="T12" fmla="*/ 46 w 157"/>
                <a:gd name="T13" fmla="*/ 124 h 252"/>
                <a:gd name="T14" fmla="*/ 42 w 157"/>
                <a:gd name="T15" fmla="*/ 148 h 252"/>
                <a:gd name="T16" fmla="*/ 42 w 157"/>
                <a:gd name="T17" fmla="*/ 172 h 252"/>
                <a:gd name="T18" fmla="*/ 45 w 157"/>
                <a:gd name="T19" fmla="*/ 194 h 252"/>
                <a:gd name="T20" fmla="*/ 50 w 157"/>
                <a:gd name="T21" fmla="*/ 207 h 252"/>
                <a:gd name="T22" fmla="*/ 56 w 157"/>
                <a:gd name="T23" fmla="*/ 213 h 252"/>
                <a:gd name="T24" fmla="*/ 63 w 157"/>
                <a:gd name="T25" fmla="*/ 218 h 252"/>
                <a:gd name="T26" fmla="*/ 72 w 157"/>
                <a:gd name="T27" fmla="*/ 221 h 252"/>
                <a:gd name="T28" fmla="*/ 85 w 157"/>
                <a:gd name="T29" fmla="*/ 221 h 252"/>
                <a:gd name="T30" fmla="*/ 98 w 157"/>
                <a:gd name="T31" fmla="*/ 215 h 252"/>
                <a:gd name="T32" fmla="*/ 107 w 157"/>
                <a:gd name="T33" fmla="*/ 207 h 252"/>
                <a:gd name="T34" fmla="*/ 112 w 157"/>
                <a:gd name="T35" fmla="*/ 197 h 252"/>
                <a:gd name="T36" fmla="*/ 112 w 157"/>
                <a:gd name="T37" fmla="*/ 100 h 252"/>
                <a:gd name="T38" fmla="*/ 112 w 157"/>
                <a:gd name="T39" fmla="*/ 0 h 252"/>
                <a:gd name="T40" fmla="*/ 154 w 157"/>
                <a:gd name="T41" fmla="*/ 212 h 252"/>
                <a:gd name="T42" fmla="*/ 121 w 157"/>
                <a:gd name="T43" fmla="*/ 246 h 252"/>
                <a:gd name="T44" fmla="*/ 116 w 157"/>
                <a:gd name="T45" fmla="*/ 227 h 252"/>
                <a:gd name="T46" fmla="*/ 108 w 157"/>
                <a:gd name="T47" fmla="*/ 238 h 252"/>
                <a:gd name="T48" fmla="*/ 96 w 157"/>
                <a:gd name="T49" fmla="*/ 245 h 252"/>
                <a:gd name="T50" fmla="*/ 83 w 157"/>
                <a:gd name="T51" fmla="*/ 251 h 252"/>
                <a:gd name="T52" fmla="*/ 69 w 157"/>
                <a:gd name="T53" fmla="*/ 252 h 252"/>
                <a:gd name="T54" fmla="*/ 50 w 157"/>
                <a:gd name="T55" fmla="*/ 250 h 252"/>
                <a:gd name="T56" fmla="*/ 35 w 157"/>
                <a:gd name="T57" fmla="*/ 244 h 252"/>
                <a:gd name="T58" fmla="*/ 22 w 157"/>
                <a:gd name="T59" fmla="*/ 236 h 252"/>
                <a:gd name="T60" fmla="*/ 14 w 157"/>
                <a:gd name="T61" fmla="*/ 225 h 252"/>
                <a:gd name="T62" fmla="*/ 7 w 157"/>
                <a:gd name="T63" fmla="*/ 212 h 252"/>
                <a:gd name="T64" fmla="*/ 3 w 157"/>
                <a:gd name="T65" fmla="*/ 197 h 252"/>
                <a:gd name="T66" fmla="*/ 0 w 157"/>
                <a:gd name="T67" fmla="*/ 164 h 252"/>
                <a:gd name="T68" fmla="*/ 1 w 157"/>
                <a:gd name="T69" fmla="*/ 143 h 252"/>
                <a:gd name="T70" fmla="*/ 5 w 157"/>
                <a:gd name="T71" fmla="*/ 123 h 252"/>
                <a:gd name="T72" fmla="*/ 13 w 157"/>
                <a:gd name="T73" fmla="*/ 106 h 252"/>
                <a:gd name="T74" fmla="*/ 21 w 157"/>
                <a:gd name="T75" fmla="*/ 91 h 252"/>
                <a:gd name="T76" fmla="*/ 34 w 157"/>
                <a:gd name="T77" fmla="*/ 79 h 252"/>
                <a:gd name="T78" fmla="*/ 48 w 157"/>
                <a:gd name="T79" fmla="*/ 70 h 252"/>
                <a:gd name="T80" fmla="*/ 66 w 157"/>
                <a:gd name="T81" fmla="*/ 65 h 252"/>
                <a:gd name="T82" fmla="*/ 85 w 157"/>
                <a:gd name="T83" fmla="*/ 63 h 252"/>
                <a:gd name="T84" fmla="*/ 100 w 157"/>
                <a:gd name="T85" fmla="*/ 64 h 252"/>
                <a:gd name="T86" fmla="*/ 112 w 157"/>
                <a:gd name="T87" fmla="*/ 6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2">
                  <a:moveTo>
                    <a:pt x="112" y="100"/>
                  </a:moveTo>
                  <a:lnTo>
                    <a:pt x="107" y="97"/>
                  </a:lnTo>
                  <a:lnTo>
                    <a:pt x="101" y="96"/>
                  </a:lnTo>
                  <a:lnTo>
                    <a:pt x="94" y="94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69" y="97"/>
                  </a:lnTo>
                  <a:lnTo>
                    <a:pt x="64" y="100"/>
                  </a:lnTo>
                  <a:lnTo>
                    <a:pt x="60" y="103"/>
                  </a:lnTo>
                  <a:lnTo>
                    <a:pt x="57" y="106"/>
                  </a:lnTo>
                  <a:lnTo>
                    <a:pt x="54" y="110"/>
                  </a:lnTo>
                  <a:lnTo>
                    <a:pt x="50" y="115"/>
                  </a:lnTo>
                  <a:lnTo>
                    <a:pt x="46" y="124"/>
                  </a:lnTo>
                  <a:lnTo>
                    <a:pt x="43" y="135"/>
                  </a:lnTo>
                  <a:lnTo>
                    <a:pt x="42" y="148"/>
                  </a:lnTo>
                  <a:lnTo>
                    <a:pt x="41" y="161"/>
                  </a:lnTo>
                  <a:lnTo>
                    <a:pt x="42" y="172"/>
                  </a:lnTo>
                  <a:lnTo>
                    <a:pt x="43" y="184"/>
                  </a:lnTo>
                  <a:lnTo>
                    <a:pt x="45" y="194"/>
                  </a:lnTo>
                  <a:lnTo>
                    <a:pt x="48" y="203"/>
                  </a:lnTo>
                  <a:lnTo>
                    <a:pt x="50" y="207"/>
                  </a:lnTo>
                  <a:lnTo>
                    <a:pt x="54" y="210"/>
                  </a:lnTo>
                  <a:lnTo>
                    <a:pt x="56" y="213"/>
                  </a:lnTo>
                  <a:lnTo>
                    <a:pt x="60" y="216"/>
                  </a:lnTo>
                  <a:lnTo>
                    <a:pt x="63" y="218"/>
                  </a:lnTo>
                  <a:lnTo>
                    <a:pt x="68" y="219"/>
                  </a:lnTo>
                  <a:lnTo>
                    <a:pt x="72" y="221"/>
                  </a:lnTo>
                  <a:lnTo>
                    <a:pt x="77" y="221"/>
                  </a:lnTo>
                  <a:lnTo>
                    <a:pt x="85" y="221"/>
                  </a:lnTo>
                  <a:lnTo>
                    <a:pt x="91" y="218"/>
                  </a:lnTo>
                  <a:lnTo>
                    <a:pt x="98" y="215"/>
                  </a:lnTo>
                  <a:lnTo>
                    <a:pt x="102" y="211"/>
                  </a:lnTo>
                  <a:lnTo>
                    <a:pt x="107" y="207"/>
                  </a:lnTo>
                  <a:lnTo>
                    <a:pt x="110" y="202"/>
                  </a:lnTo>
                  <a:lnTo>
                    <a:pt x="112" y="197"/>
                  </a:lnTo>
                  <a:lnTo>
                    <a:pt x="112" y="191"/>
                  </a:lnTo>
                  <a:lnTo>
                    <a:pt x="112" y="100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2"/>
                  </a:lnTo>
                  <a:lnTo>
                    <a:pt x="157" y="246"/>
                  </a:lnTo>
                  <a:lnTo>
                    <a:pt x="121" y="246"/>
                  </a:lnTo>
                  <a:lnTo>
                    <a:pt x="118" y="227"/>
                  </a:lnTo>
                  <a:lnTo>
                    <a:pt x="116" y="227"/>
                  </a:lnTo>
                  <a:lnTo>
                    <a:pt x="112" y="232"/>
                  </a:lnTo>
                  <a:lnTo>
                    <a:pt x="108" y="238"/>
                  </a:lnTo>
                  <a:lnTo>
                    <a:pt x="102" y="242"/>
                  </a:lnTo>
                  <a:lnTo>
                    <a:pt x="96" y="245"/>
                  </a:lnTo>
                  <a:lnTo>
                    <a:pt x="89" y="249"/>
                  </a:lnTo>
                  <a:lnTo>
                    <a:pt x="83" y="251"/>
                  </a:lnTo>
                  <a:lnTo>
                    <a:pt x="76" y="252"/>
                  </a:lnTo>
                  <a:lnTo>
                    <a:pt x="69" y="252"/>
                  </a:lnTo>
                  <a:lnTo>
                    <a:pt x="59" y="252"/>
                  </a:lnTo>
                  <a:lnTo>
                    <a:pt x="50" y="250"/>
                  </a:lnTo>
                  <a:lnTo>
                    <a:pt x="42" y="248"/>
                  </a:lnTo>
                  <a:lnTo>
                    <a:pt x="35" y="244"/>
                  </a:lnTo>
                  <a:lnTo>
                    <a:pt x="29" y="241"/>
                  </a:lnTo>
                  <a:lnTo>
                    <a:pt x="22" y="236"/>
                  </a:lnTo>
                  <a:lnTo>
                    <a:pt x="18" y="230"/>
                  </a:lnTo>
                  <a:lnTo>
                    <a:pt x="14" y="225"/>
                  </a:lnTo>
                  <a:lnTo>
                    <a:pt x="10" y="218"/>
                  </a:lnTo>
                  <a:lnTo>
                    <a:pt x="7" y="212"/>
                  </a:lnTo>
                  <a:lnTo>
                    <a:pt x="5" y="204"/>
                  </a:lnTo>
                  <a:lnTo>
                    <a:pt x="3" y="197"/>
                  </a:lnTo>
                  <a:lnTo>
                    <a:pt x="1" y="181"/>
                  </a:lnTo>
                  <a:lnTo>
                    <a:pt x="0" y="164"/>
                  </a:lnTo>
                  <a:lnTo>
                    <a:pt x="0" y="154"/>
                  </a:lnTo>
                  <a:lnTo>
                    <a:pt x="1" y="143"/>
                  </a:lnTo>
                  <a:lnTo>
                    <a:pt x="3" y="133"/>
                  </a:lnTo>
                  <a:lnTo>
                    <a:pt x="5" y="123"/>
                  </a:lnTo>
                  <a:lnTo>
                    <a:pt x="8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1" y="91"/>
                  </a:lnTo>
                  <a:lnTo>
                    <a:pt x="28" y="85"/>
                  </a:lnTo>
                  <a:lnTo>
                    <a:pt x="34" y="79"/>
                  </a:lnTo>
                  <a:lnTo>
                    <a:pt x="41" y="75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5"/>
                  </a:lnTo>
                  <a:lnTo>
                    <a:pt x="75" y="64"/>
                  </a:lnTo>
                  <a:lnTo>
                    <a:pt x="85" y="63"/>
                  </a:lnTo>
                  <a:lnTo>
                    <a:pt x="93" y="64"/>
                  </a:lnTo>
                  <a:lnTo>
                    <a:pt x="100" y="64"/>
                  </a:lnTo>
                  <a:lnTo>
                    <a:pt x="105" y="66"/>
                  </a:lnTo>
                  <a:lnTo>
                    <a:pt x="112" y="67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39" name="Freeform 94">
              <a:extLst>
                <a:ext uri="{FF2B5EF4-FFF2-40B4-BE49-F238E27FC236}">
                  <a16:creationId xmlns:a16="http://schemas.microsoft.com/office/drawing/2014/main" id="{FBBB991E-B3B9-4084-8175-CBB4451A4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563" y="3923916"/>
              <a:ext cx="56605" cy="74294"/>
            </a:xfrm>
            <a:custGeom>
              <a:avLst/>
              <a:gdLst>
                <a:gd name="T0" fmla="*/ 79 w 145"/>
                <a:gd name="T1" fmla="*/ 31 h 189"/>
                <a:gd name="T2" fmla="*/ 69 w 145"/>
                <a:gd name="T3" fmla="*/ 33 h 189"/>
                <a:gd name="T4" fmla="*/ 58 w 145"/>
                <a:gd name="T5" fmla="*/ 41 h 189"/>
                <a:gd name="T6" fmla="*/ 48 w 145"/>
                <a:gd name="T7" fmla="*/ 56 h 189"/>
                <a:gd name="T8" fmla="*/ 42 w 145"/>
                <a:gd name="T9" fmla="*/ 74 h 189"/>
                <a:gd name="T10" fmla="*/ 50 w 145"/>
                <a:gd name="T11" fmla="*/ 84 h 189"/>
                <a:gd name="T12" fmla="*/ 70 w 145"/>
                <a:gd name="T13" fmla="*/ 81 h 189"/>
                <a:gd name="T14" fmla="*/ 90 w 145"/>
                <a:gd name="T15" fmla="*/ 73 h 189"/>
                <a:gd name="T16" fmla="*/ 101 w 145"/>
                <a:gd name="T17" fmla="*/ 65 h 189"/>
                <a:gd name="T18" fmla="*/ 105 w 145"/>
                <a:gd name="T19" fmla="*/ 56 h 189"/>
                <a:gd name="T20" fmla="*/ 105 w 145"/>
                <a:gd name="T21" fmla="*/ 46 h 189"/>
                <a:gd name="T22" fmla="*/ 102 w 145"/>
                <a:gd name="T23" fmla="*/ 39 h 189"/>
                <a:gd name="T24" fmla="*/ 96 w 145"/>
                <a:gd name="T25" fmla="*/ 33 h 189"/>
                <a:gd name="T26" fmla="*/ 89 w 145"/>
                <a:gd name="T27" fmla="*/ 31 h 189"/>
                <a:gd name="T28" fmla="*/ 145 w 145"/>
                <a:gd name="T29" fmla="*/ 169 h 189"/>
                <a:gd name="T30" fmla="*/ 132 w 145"/>
                <a:gd name="T31" fmla="*/ 141 h 189"/>
                <a:gd name="T32" fmla="*/ 114 w 145"/>
                <a:gd name="T33" fmla="*/ 151 h 189"/>
                <a:gd name="T34" fmla="*/ 102 w 145"/>
                <a:gd name="T35" fmla="*/ 155 h 189"/>
                <a:gd name="T36" fmla="*/ 88 w 145"/>
                <a:gd name="T37" fmla="*/ 156 h 189"/>
                <a:gd name="T38" fmla="*/ 68 w 145"/>
                <a:gd name="T39" fmla="*/ 153 h 189"/>
                <a:gd name="T40" fmla="*/ 54 w 145"/>
                <a:gd name="T41" fmla="*/ 142 h 189"/>
                <a:gd name="T42" fmla="*/ 47 w 145"/>
                <a:gd name="T43" fmla="*/ 128 h 189"/>
                <a:gd name="T44" fmla="*/ 42 w 145"/>
                <a:gd name="T45" fmla="*/ 111 h 189"/>
                <a:gd name="T46" fmla="*/ 72 w 145"/>
                <a:gd name="T47" fmla="*/ 109 h 189"/>
                <a:gd name="T48" fmla="*/ 105 w 145"/>
                <a:gd name="T49" fmla="*/ 100 h 189"/>
                <a:gd name="T50" fmla="*/ 119 w 145"/>
                <a:gd name="T51" fmla="*/ 93 h 189"/>
                <a:gd name="T52" fmla="*/ 131 w 145"/>
                <a:gd name="T53" fmla="*/ 82 h 189"/>
                <a:gd name="T54" fmla="*/ 139 w 145"/>
                <a:gd name="T55" fmla="*/ 68 h 189"/>
                <a:gd name="T56" fmla="*/ 143 w 145"/>
                <a:gd name="T57" fmla="*/ 50 h 189"/>
                <a:gd name="T58" fmla="*/ 138 w 145"/>
                <a:gd name="T59" fmla="*/ 28 h 189"/>
                <a:gd name="T60" fmla="*/ 134 w 145"/>
                <a:gd name="T61" fmla="*/ 20 h 189"/>
                <a:gd name="T62" fmla="*/ 128 w 145"/>
                <a:gd name="T63" fmla="*/ 13 h 189"/>
                <a:gd name="T64" fmla="*/ 109 w 145"/>
                <a:gd name="T65" fmla="*/ 3 h 189"/>
                <a:gd name="T66" fmla="*/ 87 w 145"/>
                <a:gd name="T67" fmla="*/ 0 h 189"/>
                <a:gd name="T68" fmla="*/ 67 w 145"/>
                <a:gd name="T69" fmla="*/ 2 h 189"/>
                <a:gd name="T70" fmla="*/ 50 w 145"/>
                <a:gd name="T71" fmla="*/ 9 h 189"/>
                <a:gd name="T72" fmla="*/ 35 w 145"/>
                <a:gd name="T73" fmla="*/ 17 h 189"/>
                <a:gd name="T74" fmla="*/ 23 w 145"/>
                <a:gd name="T75" fmla="*/ 30 h 189"/>
                <a:gd name="T76" fmla="*/ 13 w 145"/>
                <a:gd name="T77" fmla="*/ 44 h 189"/>
                <a:gd name="T78" fmla="*/ 6 w 145"/>
                <a:gd name="T79" fmla="*/ 61 h 189"/>
                <a:gd name="T80" fmla="*/ 2 w 145"/>
                <a:gd name="T81" fmla="*/ 79 h 189"/>
                <a:gd name="T82" fmla="*/ 0 w 145"/>
                <a:gd name="T83" fmla="*/ 98 h 189"/>
                <a:gd name="T84" fmla="*/ 1 w 145"/>
                <a:gd name="T85" fmla="*/ 118 h 189"/>
                <a:gd name="T86" fmla="*/ 6 w 145"/>
                <a:gd name="T87" fmla="*/ 135 h 189"/>
                <a:gd name="T88" fmla="*/ 11 w 145"/>
                <a:gd name="T89" fmla="*/ 150 h 189"/>
                <a:gd name="T90" fmla="*/ 20 w 145"/>
                <a:gd name="T91" fmla="*/ 164 h 189"/>
                <a:gd name="T92" fmla="*/ 31 w 145"/>
                <a:gd name="T93" fmla="*/ 174 h 189"/>
                <a:gd name="T94" fmla="*/ 45 w 145"/>
                <a:gd name="T95" fmla="*/ 182 h 189"/>
                <a:gd name="T96" fmla="*/ 63 w 145"/>
                <a:gd name="T97" fmla="*/ 187 h 189"/>
                <a:gd name="T98" fmla="*/ 82 w 145"/>
                <a:gd name="T99" fmla="*/ 189 h 189"/>
                <a:gd name="T100" fmla="*/ 105 w 145"/>
                <a:gd name="T101" fmla="*/ 187 h 189"/>
                <a:gd name="T102" fmla="*/ 123 w 145"/>
                <a:gd name="T103" fmla="*/ 181 h 189"/>
                <a:gd name="T104" fmla="*/ 145 w 145"/>
                <a:gd name="T105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5" h="189">
                  <a:moveTo>
                    <a:pt x="84" y="30"/>
                  </a:moveTo>
                  <a:lnTo>
                    <a:pt x="79" y="31"/>
                  </a:lnTo>
                  <a:lnTo>
                    <a:pt x="74" y="31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58" y="41"/>
                  </a:lnTo>
                  <a:lnTo>
                    <a:pt x="52" y="47"/>
                  </a:lnTo>
                  <a:lnTo>
                    <a:pt x="48" y="56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50" y="84"/>
                  </a:lnTo>
                  <a:lnTo>
                    <a:pt x="60" y="83"/>
                  </a:lnTo>
                  <a:lnTo>
                    <a:pt x="70" y="81"/>
                  </a:lnTo>
                  <a:lnTo>
                    <a:pt x="80" y="78"/>
                  </a:lnTo>
                  <a:lnTo>
                    <a:pt x="90" y="73"/>
                  </a:lnTo>
                  <a:lnTo>
                    <a:pt x="97" y="68"/>
                  </a:lnTo>
                  <a:lnTo>
                    <a:pt x="101" y="65"/>
                  </a:lnTo>
                  <a:lnTo>
                    <a:pt x="103" y="60"/>
                  </a:lnTo>
                  <a:lnTo>
                    <a:pt x="105" y="56"/>
                  </a:lnTo>
                  <a:lnTo>
                    <a:pt x="105" y="52"/>
                  </a:lnTo>
                  <a:lnTo>
                    <a:pt x="105" y="46"/>
                  </a:lnTo>
                  <a:lnTo>
                    <a:pt x="104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3"/>
                  </a:lnTo>
                  <a:lnTo>
                    <a:pt x="93" y="32"/>
                  </a:lnTo>
                  <a:lnTo>
                    <a:pt x="89" y="31"/>
                  </a:lnTo>
                  <a:lnTo>
                    <a:pt x="84" y="30"/>
                  </a:lnTo>
                  <a:close/>
                  <a:moveTo>
                    <a:pt x="145" y="169"/>
                  </a:moveTo>
                  <a:lnTo>
                    <a:pt x="145" y="169"/>
                  </a:lnTo>
                  <a:lnTo>
                    <a:pt x="132" y="141"/>
                  </a:lnTo>
                  <a:lnTo>
                    <a:pt x="124" y="146"/>
                  </a:lnTo>
                  <a:lnTo>
                    <a:pt x="114" y="151"/>
                  </a:lnTo>
                  <a:lnTo>
                    <a:pt x="108" y="153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8" y="156"/>
                  </a:lnTo>
                  <a:lnTo>
                    <a:pt x="77" y="155"/>
                  </a:lnTo>
                  <a:lnTo>
                    <a:pt x="68" y="153"/>
                  </a:lnTo>
                  <a:lnTo>
                    <a:pt x="61" y="149"/>
                  </a:lnTo>
                  <a:lnTo>
                    <a:pt x="54" y="142"/>
                  </a:lnTo>
                  <a:lnTo>
                    <a:pt x="50" y="136"/>
                  </a:lnTo>
                  <a:lnTo>
                    <a:pt x="47" y="128"/>
                  </a:lnTo>
                  <a:lnTo>
                    <a:pt x="43" y="120"/>
                  </a:lnTo>
                  <a:lnTo>
                    <a:pt x="42" y="111"/>
                  </a:lnTo>
                  <a:lnTo>
                    <a:pt x="56" y="111"/>
                  </a:lnTo>
                  <a:lnTo>
                    <a:pt x="72" y="109"/>
                  </a:lnTo>
                  <a:lnTo>
                    <a:pt x="89" y="106"/>
                  </a:lnTo>
                  <a:lnTo>
                    <a:pt x="105" y="100"/>
                  </a:lnTo>
                  <a:lnTo>
                    <a:pt x="112" y="97"/>
                  </a:lnTo>
                  <a:lnTo>
                    <a:pt x="119" y="93"/>
                  </a:lnTo>
                  <a:lnTo>
                    <a:pt x="125" y="88"/>
                  </a:lnTo>
                  <a:lnTo>
                    <a:pt x="131" y="82"/>
                  </a:lnTo>
                  <a:lnTo>
                    <a:pt x="136" y="76"/>
                  </a:lnTo>
                  <a:lnTo>
                    <a:pt x="139" y="68"/>
                  </a:lnTo>
                  <a:lnTo>
                    <a:pt x="142" y="59"/>
                  </a:lnTo>
                  <a:lnTo>
                    <a:pt x="143" y="50"/>
                  </a:lnTo>
                  <a:lnTo>
                    <a:pt x="142" y="39"/>
                  </a:lnTo>
                  <a:lnTo>
                    <a:pt x="138" y="28"/>
                  </a:lnTo>
                  <a:lnTo>
                    <a:pt x="136" y="24"/>
                  </a:lnTo>
                  <a:lnTo>
                    <a:pt x="134" y="20"/>
                  </a:lnTo>
                  <a:lnTo>
                    <a:pt x="131" y="16"/>
                  </a:lnTo>
                  <a:lnTo>
                    <a:pt x="128" y="13"/>
                  </a:lnTo>
                  <a:lnTo>
                    <a:pt x="119" y="7"/>
                  </a:lnTo>
                  <a:lnTo>
                    <a:pt x="109" y="3"/>
                  </a:lnTo>
                  <a:lnTo>
                    <a:pt x="98" y="1"/>
                  </a:lnTo>
                  <a:lnTo>
                    <a:pt x="87" y="0"/>
                  </a:lnTo>
                  <a:lnTo>
                    <a:pt x="76" y="1"/>
                  </a:lnTo>
                  <a:lnTo>
                    <a:pt x="67" y="2"/>
                  </a:lnTo>
                  <a:lnTo>
                    <a:pt x="57" y="5"/>
                  </a:lnTo>
                  <a:lnTo>
                    <a:pt x="50" y="9"/>
                  </a:lnTo>
                  <a:lnTo>
                    <a:pt x="41" y="13"/>
                  </a:lnTo>
                  <a:lnTo>
                    <a:pt x="35" y="17"/>
                  </a:lnTo>
                  <a:lnTo>
                    <a:pt x="28" y="24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13" y="44"/>
                  </a:lnTo>
                  <a:lnTo>
                    <a:pt x="9" y="53"/>
                  </a:lnTo>
                  <a:lnTo>
                    <a:pt x="6" y="61"/>
                  </a:lnTo>
                  <a:lnTo>
                    <a:pt x="3" y="70"/>
                  </a:lnTo>
                  <a:lnTo>
                    <a:pt x="2" y="79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1" y="108"/>
                  </a:lnTo>
                  <a:lnTo>
                    <a:pt x="1" y="118"/>
                  </a:lnTo>
                  <a:lnTo>
                    <a:pt x="3" y="126"/>
                  </a:lnTo>
                  <a:lnTo>
                    <a:pt x="6" y="135"/>
                  </a:lnTo>
                  <a:lnTo>
                    <a:pt x="8" y="142"/>
                  </a:lnTo>
                  <a:lnTo>
                    <a:pt x="11" y="150"/>
                  </a:lnTo>
                  <a:lnTo>
                    <a:pt x="15" y="158"/>
                  </a:lnTo>
                  <a:lnTo>
                    <a:pt x="20" y="164"/>
                  </a:lnTo>
                  <a:lnTo>
                    <a:pt x="25" y="169"/>
                  </a:lnTo>
                  <a:lnTo>
                    <a:pt x="31" y="174"/>
                  </a:lnTo>
                  <a:lnTo>
                    <a:pt x="38" y="179"/>
                  </a:lnTo>
                  <a:lnTo>
                    <a:pt x="45" y="182"/>
                  </a:lnTo>
                  <a:lnTo>
                    <a:pt x="53" y="186"/>
                  </a:lnTo>
                  <a:lnTo>
                    <a:pt x="63" y="187"/>
                  </a:lnTo>
                  <a:lnTo>
                    <a:pt x="72" y="189"/>
                  </a:lnTo>
                  <a:lnTo>
                    <a:pt x="82" y="189"/>
                  </a:lnTo>
                  <a:lnTo>
                    <a:pt x="94" y="188"/>
                  </a:lnTo>
                  <a:lnTo>
                    <a:pt x="105" y="187"/>
                  </a:lnTo>
                  <a:lnTo>
                    <a:pt x="115" y="183"/>
                  </a:lnTo>
                  <a:lnTo>
                    <a:pt x="123" y="181"/>
                  </a:lnTo>
                  <a:lnTo>
                    <a:pt x="137" y="175"/>
                  </a:lnTo>
                  <a:lnTo>
                    <a:pt x="145" y="16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0" name="Freeform 95">
              <a:extLst>
                <a:ext uri="{FF2B5EF4-FFF2-40B4-BE49-F238E27FC236}">
                  <a16:creationId xmlns:a16="http://schemas.microsoft.com/office/drawing/2014/main" id="{7E348E0C-4242-488C-A20C-DD998886F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345" y="4063070"/>
              <a:ext cx="58963" cy="101417"/>
            </a:xfrm>
            <a:custGeom>
              <a:avLst/>
              <a:gdLst>
                <a:gd name="T0" fmla="*/ 51 w 152"/>
                <a:gd name="T1" fmla="*/ 35 h 258"/>
                <a:gd name="T2" fmla="*/ 42 w 152"/>
                <a:gd name="T3" fmla="*/ 145 h 258"/>
                <a:gd name="T4" fmla="*/ 56 w 152"/>
                <a:gd name="T5" fmla="*/ 151 h 258"/>
                <a:gd name="T6" fmla="*/ 71 w 152"/>
                <a:gd name="T7" fmla="*/ 155 h 258"/>
                <a:gd name="T8" fmla="*/ 82 w 152"/>
                <a:gd name="T9" fmla="*/ 152 h 258"/>
                <a:gd name="T10" fmla="*/ 90 w 152"/>
                <a:gd name="T11" fmla="*/ 149 h 258"/>
                <a:gd name="T12" fmla="*/ 97 w 152"/>
                <a:gd name="T13" fmla="*/ 143 h 258"/>
                <a:gd name="T14" fmla="*/ 102 w 152"/>
                <a:gd name="T15" fmla="*/ 135 h 258"/>
                <a:gd name="T16" fmla="*/ 109 w 152"/>
                <a:gd name="T17" fmla="*/ 117 h 258"/>
                <a:gd name="T18" fmla="*/ 110 w 152"/>
                <a:gd name="T19" fmla="*/ 96 h 258"/>
                <a:gd name="T20" fmla="*/ 108 w 152"/>
                <a:gd name="T21" fmla="*/ 69 h 258"/>
                <a:gd name="T22" fmla="*/ 103 w 152"/>
                <a:gd name="T23" fmla="*/ 59 h 258"/>
                <a:gd name="T24" fmla="*/ 98 w 152"/>
                <a:gd name="T25" fmla="*/ 50 h 258"/>
                <a:gd name="T26" fmla="*/ 91 w 152"/>
                <a:gd name="T27" fmla="*/ 42 h 258"/>
                <a:gd name="T28" fmla="*/ 83 w 152"/>
                <a:gd name="T29" fmla="*/ 38 h 258"/>
                <a:gd name="T30" fmla="*/ 73 w 152"/>
                <a:gd name="T31" fmla="*/ 35 h 258"/>
                <a:gd name="T32" fmla="*/ 62 w 152"/>
                <a:gd name="T33" fmla="*/ 34 h 258"/>
                <a:gd name="T34" fmla="*/ 0 w 152"/>
                <a:gd name="T35" fmla="*/ 258 h 258"/>
                <a:gd name="T36" fmla="*/ 19 w 152"/>
                <a:gd name="T37" fmla="*/ 7 h 258"/>
                <a:gd name="T38" fmla="*/ 55 w 152"/>
                <a:gd name="T39" fmla="*/ 1 h 258"/>
                <a:gd name="T40" fmla="*/ 79 w 152"/>
                <a:gd name="T41" fmla="*/ 0 h 258"/>
                <a:gd name="T42" fmla="*/ 98 w 152"/>
                <a:gd name="T43" fmla="*/ 3 h 258"/>
                <a:gd name="T44" fmla="*/ 114 w 152"/>
                <a:gd name="T45" fmla="*/ 9 h 258"/>
                <a:gd name="T46" fmla="*/ 127 w 152"/>
                <a:gd name="T47" fmla="*/ 19 h 258"/>
                <a:gd name="T48" fmla="*/ 137 w 152"/>
                <a:gd name="T49" fmla="*/ 29 h 258"/>
                <a:gd name="T50" fmla="*/ 144 w 152"/>
                <a:gd name="T51" fmla="*/ 44 h 258"/>
                <a:gd name="T52" fmla="*/ 150 w 152"/>
                <a:gd name="T53" fmla="*/ 62 h 258"/>
                <a:gd name="T54" fmla="*/ 152 w 152"/>
                <a:gd name="T55" fmla="*/ 81 h 258"/>
                <a:gd name="T56" fmla="*/ 152 w 152"/>
                <a:gd name="T57" fmla="*/ 104 h 258"/>
                <a:gd name="T58" fmla="*/ 150 w 152"/>
                <a:gd name="T59" fmla="*/ 124 h 258"/>
                <a:gd name="T60" fmla="*/ 144 w 152"/>
                <a:gd name="T61" fmla="*/ 143 h 258"/>
                <a:gd name="T62" fmla="*/ 137 w 152"/>
                <a:gd name="T63" fmla="*/ 158 h 258"/>
                <a:gd name="T64" fmla="*/ 127 w 152"/>
                <a:gd name="T65" fmla="*/ 170 h 258"/>
                <a:gd name="T66" fmla="*/ 115 w 152"/>
                <a:gd name="T67" fmla="*/ 179 h 258"/>
                <a:gd name="T68" fmla="*/ 102 w 152"/>
                <a:gd name="T69" fmla="*/ 185 h 258"/>
                <a:gd name="T70" fmla="*/ 86 w 152"/>
                <a:gd name="T71" fmla="*/ 188 h 258"/>
                <a:gd name="T72" fmla="*/ 68 w 152"/>
                <a:gd name="T73" fmla="*/ 188 h 258"/>
                <a:gd name="T74" fmla="*/ 49 w 152"/>
                <a:gd name="T75" fmla="*/ 183 h 258"/>
                <a:gd name="T76" fmla="*/ 42 w 152"/>
                <a:gd name="T7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58">
                  <a:moveTo>
                    <a:pt x="62" y="34"/>
                  </a:moveTo>
                  <a:lnTo>
                    <a:pt x="51" y="35"/>
                  </a:lnTo>
                  <a:lnTo>
                    <a:pt x="42" y="36"/>
                  </a:lnTo>
                  <a:lnTo>
                    <a:pt x="42" y="145"/>
                  </a:lnTo>
                  <a:lnTo>
                    <a:pt x="48" y="149"/>
                  </a:lnTo>
                  <a:lnTo>
                    <a:pt x="56" y="151"/>
                  </a:lnTo>
                  <a:lnTo>
                    <a:pt x="63" y="154"/>
                  </a:lnTo>
                  <a:lnTo>
                    <a:pt x="71" y="155"/>
                  </a:lnTo>
                  <a:lnTo>
                    <a:pt x="76" y="154"/>
                  </a:lnTo>
                  <a:lnTo>
                    <a:pt x="82" y="152"/>
                  </a:lnTo>
                  <a:lnTo>
                    <a:pt x="86" y="151"/>
                  </a:lnTo>
                  <a:lnTo>
                    <a:pt x="90" y="149"/>
                  </a:lnTo>
                  <a:lnTo>
                    <a:pt x="94" y="146"/>
                  </a:lnTo>
                  <a:lnTo>
                    <a:pt x="97" y="143"/>
                  </a:lnTo>
                  <a:lnTo>
                    <a:pt x="99" y="139"/>
                  </a:lnTo>
                  <a:lnTo>
                    <a:pt x="102" y="135"/>
                  </a:lnTo>
                  <a:lnTo>
                    <a:pt x="105" y="127"/>
                  </a:lnTo>
                  <a:lnTo>
                    <a:pt x="109" y="117"/>
                  </a:lnTo>
                  <a:lnTo>
                    <a:pt x="110" y="107"/>
                  </a:lnTo>
                  <a:lnTo>
                    <a:pt x="110" y="96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105" y="63"/>
                  </a:lnTo>
                  <a:lnTo>
                    <a:pt x="103" y="59"/>
                  </a:lnTo>
                  <a:lnTo>
                    <a:pt x="101" y="53"/>
                  </a:lnTo>
                  <a:lnTo>
                    <a:pt x="98" y="50"/>
                  </a:lnTo>
                  <a:lnTo>
                    <a:pt x="95" y="46"/>
                  </a:lnTo>
                  <a:lnTo>
                    <a:pt x="91" y="42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3" y="35"/>
                  </a:lnTo>
                  <a:lnTo>
                    <a:pt x="68" y="34"/>
                  </a:lnTo>
                  <a:lnTo>
                    <a:pt x="62" y="34"/>
                  </a:lnTo>
                  <a:close/>
                  <a:moveTo>
                    <a:pt x="42" y="258"/>
                  </a:moveTo>
                  <a:lnTo>
                    <a:pt x="0" y="258"/>
                  </a:lnTo>
                  <a:lnTo>
                    <a:pt x="0" y="12"/>
                  </a:lnTo>
                  <a:lnTo>
                    <a:pt x="19" y="7"/>
                  </a:lnTo>
                  <a:lnTo>
                    <a:pt x="37" y="2"/>
                  </a:lnTo>
                  <a:lnTo>
                    <a:pt x="55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9" y="1"/>
                  </a:lnTo>
                  <a:lnTo>
                    <a:pt x="98" y="3"/>
                  </a:lnTo>
                  <a:lnTo>
                    <a:pt x="106" y="6"/>
                  </a:lnTo>
                  <a:lnTo>
                    <a:pt x="114" y="9"/>
                  </a:lnTo>
                  <a:lnTo>
                    <a:pt x="121" y="13"/>
                  </a:lnTo>
                  <a:lnTo>
                    <a:pt x="127" y="19"/>
                  </a:lnTo>
                  <a:lnTo>
                    <a:pt x="132" y="24"/>
                  </a:lnTo>
                  <a:lnTo>
                    <a:pt x="137" y="29"/>
                  </a:lnTo>
                  <a:lnTo>
                    <a:pt x="141" y="37"/>
                  </a:lnTo>
                  <a:lnTo>
                    <a:pt x="144" y="44"/>
                  </a:lnTo>
                  <a:lnTo>
                    <a:pt x="148" y="52"/>
                  </a:lnTo>
                  <a:lnTo>
                    <a:pt x="150" y="62"/>
                  </a:lnTo>
                  <a:lnTo>
                    <a:pt x="151" y="71"/>
                  </a:lnTo>
                  <a:lnTo>
                    <a:pt x="152" y="81"/>
                  </a:lnTo>
                  <a:lnTo>
                    <a:pt x="152" y="93"/>
                  </a:lnTo>
                  <a:lnTo>
                    <a:pt x="152" y="104"/>
                  </a:lnTo>
                  <a:lnTo>
                    <a:pt x="151" y="115"/>
                  </a:lnTo>
                  <a:lnTo>
                    <a:pt x="150" y="124"/>
                  </a:lnTo>
                  <a:lnTo>
                    <a:pt x="148" y="134"/>
                  </a:lnTo>
                  <a:lnTo>
                    <a:pt x="144" y="143"/>
                  </a:lnTo>
                  <a:lnTo>
                    <a:pt x="141" y="150"/>
                  </a:lnTo>
                  <a:lnTo>
                    <a:pt x="137" y="158"/>
                  </a:lnTo>
                  <a:lnTo>
                    <a:pt x="132" y="164"/>
                  </a:lnTo>
                  <a:lnTo>
                    <a:pt x="127" y="170"/>
                  </a:lnTo>
                  <a:lnTo>
                    <a:pt x="122" y="175"/>
                  </a:lnTo>
                  <a:lnTo>
                    <a:pt x="115" y="179"/>
                  </a:lnTo>
                  <a:lnTo>
                    <a:pt x="109" y="183"/>
                  </a:lnTo>
                  <a:lnTo>
                    <a:pt x="102" y="185"/>
                  </a:lnTo>
                  <a:lnTo>
                    <a:pt x="95" y="187"/>
                  </a:lnTo>
                  <a:lnTo>
                    <a:pt x="86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58" y="186"/>
                  </a:lnTo>
                  <a:lnTo>
                    <a:pt x="49" y="183"/>
                  </a:lnTo>
                  <a:lnTo>
                    <a:pt x="42" y="178"/>
                  </a:lnTo>
                  <a:lnTo>
                    <a:pt x="42" y="258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1" name="Freeform 96">
              <a:extLst>
                <a:ext uri="{FF2B5EF4-FFF2-40B4-BE49-F238E27FC236}">
                  <a16:creationId xmlns:a16="http://schemas.microsoft.com/office/drawing/2014/main" id="{FBBF3208-B6F7-45CC-89A4-EDDC646513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5280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9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5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9 w 144"/>
                <a:gd name="T27" fmla="*/ 30 h 189"/>
                <a:gd name="T28" fmla="*/ 142 w 144"/>
                <a:gd name="T29" fmla="*/ 49 h 189"/>
                <a:gd name="T30" fmla="*/ 140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5 w 144"/>
                <a:gd name="T37" fmla="*/ 101 h 189"/>
                <a:gd name="T38" fmla="*/ 72 w 144"/>
                <a:gd name="T39" fmla="*/ 109 h 189"/>
                <a:gd name="T40" fmla="*/ 42 w 144"/>
                <a:gd name="T41" fmla="*/ 111 h 189"/>
                <a:gd name="T42" fmla="*/ 46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7 w 144"/>
                <a:gd name="T49" fmla="*/ 157 h 189"/>
                <a:gd name="T50" fmla="*/ 102 w 144"/>
                <a:gd name="T51" fmla="*/ 155 h 189"/>
                <a:gd name="T52" fmla="*/ 114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2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4 w 144"/>
                <a:gd name="T81" fmla="*/ 69 h 189"/>
                <a:gd name="T82" fmla="*/ 9 w 144"/>
                <a:gd name="T83" fmla="*/ 52 h 189"/>
                <a:gd name="T84" fmla="*/ 18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8 w 144"/>
                <a:gd name="T91" fmla="*/ 5 h 189"/>
                <a:gd name="T92" fmla="*/ 76 w 144"/>
                <a:gd name="T93" fmla="*/ 0 h 189"/>
                <a:gd name="T94" fmla="*/ 99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1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9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5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8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5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9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9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40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6" y="88"/>
                  </a:lnTo>
                  <a:lnTo>
                    <a:pt x="119" y="93"/>
                  </a:lnTo>
                  <a:lnTo>
                    <a:pt x="113" y="97"/>
                  </a:lnTo>
                  <a:lnTo>
                    <a:pt x="105" y="101"/>
                  </a:lnTo>
                  <a:lnTo>
                    <a:pt x="89" y="106"/>
                  </a:lnTo>
                  <a:lnTo>
                    <a:pt x="72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4" y="120"/>
                  </a:lnTo>
                  <a:lnTo>
                    <a:pt x="46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60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7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4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2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5" y="182"/>
                  </a:lnTo>
                  <a:lnTo>
                    <a:pt x="38" y="178"/>
                  </a:lnTo>
                  <a:lnTo>
                    <a:pt x="31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4" y="69"/>
                  </a:lnTo>
                  <a:lnTo>
                    <a:pt x="6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8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8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7" y="0"/>
                  </a:lnTo>
                  <a:lnTo>
                    <a:pt x="99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7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9" y="28"/>
                  </a:lnTo>
                  <a:lnTo>
                    <a:pt x="141" y="38"/>
                  </a:lnTo>
                  <a:lnTo>
                    <a:pt x="142" y="4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2" name="Freeform 97">
              <a:extLst>
                <a:ext uri="{FF2B5EF4-FFF2-40B4-BE49-F238E27FC236}">
                  <a16:creationId xmlns:a16="http://schemas.microsoft.com/office/drawing/2014/main" id="{2C190ACC-29C7-4531-BAD9-5D6DB30E8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6036" y="4039484"/>
              <a:ext cx="36558" cy="97879"/>
            </a:xfrm>
            <a:custGeom>
              <a:avLst/>
              <a:gdLst>
                <a:gd name="T0" fmla="*/ 41 w 91"/>
                <a:gd name="T1" fmla="*/ 0 h 251"/>
                <a:gd name="T2" fmla="*/ 41 w 91"/>
                <a:gd name="T3" fmla="*/ 187 h 251"/>
                <a:gd name="T4" fmla="*/ 42 w 91"/>
                <a:gd name="T5" fmla="*/ 195 h 251"/>
                <a:gd name="T6" fmla="*/ 42 w 91"/>
                <a:gd name="T7" fmla="*/ 201 h 251"/>
                <a:gd name="T8" fmla="*/ 43 w 91"/>
                <a:gd name="T9" fmla="*/ 207 h 251"/>
                <a:gd name="T10" fmla="*/ 45 w 91"/>
                <a:gd name="T11" fmla="*/ 211 h 251"/>
                <a:gd name="T12" fmla="*/ 48 w 91"/>
                <a:gd name="T13" fmla="*/ 213 h 251"/>
                <a:gd name="T14" fmla="*/ 51 w 91"/>
                <a:gd name="T15" fmla="*/ 216 h 251"/>
                <a:gd name="T16" fmla="*/ 55 w 91"/>
                <a:gd name="T17" fmla="*/ 217 h 251"/>
                <a:gd name="T18" fmla="*/ 60 w 91"/>
                <a:gd name="T19" fmla="*/ 218 h 251"/>
                <a:gd name="T20" fmla="*/ 65 w 91"/>
                <a:gd name="T21" fmla="*/ 217 h 251"/>
                <a:gd name="T22" fmla="*/ 71 w 91"/>
                <a:gd name="T23" fmla="*/ 216 h 251"/>
                <a:gd name="T24" fmla="*/ 76 w 91"/>
                <a:gd name="T25" fmla="*/ 214 h 251"/>
                <a:gd name="T26" fmla="*/ 82 w 91"/>
                <a:gd name="T27" fmla="*/ 212 h 251"/>
                <a:gd name="T28" fmla="*/ 91 w 91"/>
                <a:gd name="T29" fmla="*/ 240 h 251"/>
                <a:gd name="T30" fmla="*/ 83 w 91"/>
                <a:gd name="T31" fmla="*/ 245 h 251"/>
                <a:gd name="T32" fmla="*/ 73 w 91"/>
                <a:gd name="T33" fmla="*/ 248 h 251"/>
                <a:gd name="T34" fmla="*/ 61 w 91"/>
                <a:gd name="T35" fmla="*/ 250 h 251"/>
                <a:gd name="T36" fmla="*/ 49 w 91"/>
                <a:gd name="T37" fmla="*/ 251 h 251"/>
                <a:gd name="T38" fmla="*/ 41 w 91"/>
                <a:gd name="T39" fmla="*/ 250 h 251"/>
                <a:gd name="T40" fmla="*/ 34 w 91"/>
                <a:gd name="T41" fmla="*/ 249 h 251"/>
                <a:gd name="T42" fmla="*/ 28 w 91"/>
                <a:gd name="T43" fmla="*/ 248 h 251"/>
                <a:gd name="T44" fmla="*/ 21 w 91"/>
                <a:gd name="T45" fmla="*/ 246 h 251"/>
                <a:gd name="T46" fmla="*/ 17 w 91"/>
                <a:gd name="T47" fmla="*/ 244 h 251"/>
                <a:gd name="T48" fmla="*/ 13 w 91"/>
                <a:gd name="T49" fmla="*/ 240 h 251"/>
                <a:gd name="T50" fmla="*/ 9 w 91"/>
                <a:gd name="T51" fmla="*/ 237 h 251"/>
                <a:gd name="T52" fmla="*/ 6 w 91"/>
                <a:gd name="T53" fmla="*/ 234 h 251"/>
                <a:gd name="T54" fmla="*/ 3 w 91"/>
                <a:gd name="T55" fmla="*/ 225 h 251"/>
                <a:gd name="T56" fmla="*/ 1 w 91"/>
                <a:gd name="T57" fmla="*/ 216 h 251"/>
                <a:gd name="T58" fmla="*/ 0 w 91"/>
                <a:gd name="T59" fmla="*/ 206 h 251"/>
                <a:gd name="T60" fmla="*/ 0 w 91"/>
                <a:gd name="T61" fmla="*/ 196 h 251"/>
                <a:gd name="T62" fmla="*/ 0 w 91"/>
                <a:gd name="T63" fmla="*/ 0 h 251"/>
                <a:gd name="T64" fmla="*/ 41 w 91"/>
                <a:gd name="T6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251">
                  <a:moveTo>
                    <a:pt x="41" y="0"/>
                  </a:moveTo>
                  <a:lnTo>
                    <a:pt x="41" y="187"/>
                  </a:lnTo>
                  <a:lnTo>
                    <a:pt x="42" y="195"/>
                  </a:lnTo>
                  <a:lnTo>
                    <a:pt x="42" y="201"/>
                  </a:lnTo>
                  <a:lnTo>
                    <a:pt x="43" y="207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51" y="216"/>
                  </a:lnTo>
                  <a:lnTo>
                    <a:pt x="55" y="217"/>
                  </a:lnTo>
                  <a:lnTo>
                    <a:pt x="60" y="218"/>
                  </a:lnTo>
                  <a:lnTo>
                    <a:pt x="65" y="217"/>
                  </a:lnTo>
                  <a:lnTo>
                    <a:pt x="71" y="216"/>
                  </a:lnTo>
                  <a:lnTo>
                    <a:pt x="76" y="214"/>
                  </a:lnTo>
                  <a:lnTo>
                    <a:pt x="82" y="212"/>
                  </a:lnTo>
                  <a:lnTo>
                    <a:pt x="91" y="240"/>
                  </a:lnTo>
                  <a:lnTo>
                    <a:pt x="83" y="245"/>
                  </a:lnTo>
                  <a:lnTo>
                    <a:pt x="73" y="248"/>
                  </a:lnTo>
                  <a:lnTo>
                    <a:pt x="61" y="250"/>
                  </a:lnTo>
                  <a:lnTo>
                    <a:pt x="49" y="251"/>
                  </a:lnTo>
                  <a:lnTo>
                    <a:pt x="41" y="250"/>
                  </a:lnTo>
                  <a:lnTo>
                    <a:pt x="34" y="249"/>
                  </a:lnTo>
                  <a:lnTo>
                    <a:pt x="28" y="248"/>
                  </a:lnTo>
                  <a:lnTo>
                    <a:pt x="21" y="246"/>
                  </a:lnTo>
                  <a:lnTo>
                    <a:pt x="17" y="244"/>
                  </a:lnTo>
                  <a:lnTo>
                    <a:pt x="13" y="240"/>
                  </a:lnTo>
                  <a:lnTo>
                    <a:pt x="9" y="237"/>
                  </a:lnTo>
                  <a:lnTo>
                    <a:pt x="6" y="234"/>
                  </a:lnTo>
                  <a:lnTo>
                    <a:pt x="3" y="225"/>
                  </a:lnTo>
                  <a:lnTo>
                    <a:pt x="1" y="216"/>
                  </a:lnTo>
                  <a:lnTo>
                    <a:pt x="0" y="206"/>
                  </a:lnTo>
                  <a:lnTo>
                    <a:pt x="0" y="1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3" name="Freeform 98">
              <a:extLst>
                <a:ext uri="{FF2B5EF4-FFF2-40B4-BE49-F238E27FC236}">
                  <a16:creationId xmlns:a16="http://schemas.microsoft.com/office/drawing/2014/main" id="{11D467AB-28A1-417E-B2CF-01484CC81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490" y="4063070"/>
              <a:ext cx="61322" cy="74294"/>
            </a:xfrm>
            <a:custGeom>
              <a:avLst/>
              <a:gdLst>
                <a:gd name="T0" fmla="*/ 107 w 156"/>
                <a:gd name="T1" fmla="*/ 34 h 188"/>
                <a:gd name="T2" fmla="*/ 94 w 156"/>
                <a:gd name="T3" fmla="*/ 32 h 188"/>
                <a:gd name="T4" fmla="*/ 80 w 156"/>
                <a:gd name="T5" fmla="*/ 32 h 188"/>
                <a:gd name="T6" fmla="*/ 69 w 156"/>
                <a:gd name="T7" fmla="*/ 34 h 188"/>
                <a:gd name="T8" fmla="*/ 60 w 156"/>
                <a:gd name="T9" fmla="*/ 39 h 188"/>
                <a:gd name="T10" fmla="*/ 54 w 156"/>
                <a:gd name="T11" fmla="*/ 47 h 188"/>
                <a:gd name="T12" fmla="*/ 46 w 156"/>
                <a:gd name="T13" fmla="*/ 62 h 188"/>
                <a:gd name="T14" fmla="*/ 42 w 156"/>
                <a:gd name="T15" fmla="*/ 87 h 188"/>
                <a:gd name="T16" fmla="*/ 41 w 156"/>
                <a:gd name="T17" fmla="*/ 111 h 188"/>
                <a:gd name="T18" fmla="*/ 45 w 156"/>
                <a:gd name="T19" fmla="*/ 132 h 188"/>
                <a:gd name="T20" fmla="*/ 50 w 156"/>
                <a:gd name="T21" fmla="*/ 144 h 188"/>
                <a:gd name="T22" fmla="*/ 56 w 156"/>
                <a:gd name="T23" fmla="*/ 150 h 188"/>
                <a:gd name="T24" fmla="*/ 63 w 156"/>
                <a:gd name="T25" fmla="*/ 156 h 188"/>
                <a:gd name="T26" fmla="*/ 72 w 156"/>
                <a:gd name="T27" fmla="*/ 158 h 188"/>
                <a:gd name="T28" fmla="*/ 85 w 156"/>
                <a:gd name="T29" fmla="*/ 157 h 188"/>
                <a:gd name="T30" fmla="*/ 98 w 156"/>
                <a:gd name="T31" fmla="*/ 152 h 188"/>
                <a:gd name="T32" fmla="*/ 107 w 156"/>
                <a:gd name="T33" fmla="*/ 144 h 188"/>
                <a:gd name="T34" fmla="*/ 111 w 156"/>
                <a:gd name="T35" fmla="*/ 133 h 188"/>
                <a:gd name="T36" fmla="*/ 112 w 156"/>
                <a:gd name="T37" fmla="*/ 36 h 188"/>
                <a:gd name="T38" fmla="*/ 156 w 156"/>
                <a:gd name="T39" fmla="*/ 184 h 188"/>
                <a:gd name="T40" fmla="*/ 117 w 156"/>
                <a:gd name="T41" fmla="*/ 164 h 188"/>
                <a:gd name="T42" fmla="*/ 112 w 156"/>
                <a:gd name="T43" fmla="*/ 170 h 188"/>
                <a:gd name="T44" fmla="*/ 101 w 156"/>
                <a:gd name="T45" fmla="*/ 178 h 188"/>
                <a:gd name="T46" fmla="*/ 89 w 156"/>
                <a:gd name="T47" fmla="*/ 185 h 188"/>
                <a:gd name="T48" fmla="*/ 75 w 156"/>
                <a:gd name="T49" fmla="*/ 188 h 188"/>
                <a:gd name="T50" fmla="*/ 59 w 156"/>
                <a:gd name="T51" fmla="*/ 188 h 188"/>
                <a:gd name="T52" fmla="*/ 44 w 156"/>
                <a:gd name="T53" fmla="*/ 185 h 188"/>
                <a:gd name="T54" fmla="*/ 30 w 156"/>
                <a:gd name="T55" fmla="*/ 178 h 188"/>
                <a:gd name="T56" fmla="*/ 19 w 156"/>
                <a:gd name="T57" fmla="*/ 170 h 188"/>
                <a:gd name="T58" fmla="*/ 11 w 156"/>
                <a:gd name="T59" fmla="*/ 158 h 188"/>
                <a:gd name="T60" fmla="*/ 5 w 156"/>
                <a:gd name="T61" fmla="*/ 145 h 188"/>
                <a:gd name="T62" fmla="*/ 0 w 156"/>
                <a:gd name="T63" fmla="*/ 120 h 188"/>
                <a:gd name="T64" fmla="*/ 0 w 156"/>
                <a:gd name="T65" fmla="*/ 91 h 188"/>
                <a:gd name="T66" fmla="*/ 3 w 156"/>
                <a:gd name="T67" fmla="*/ 69 h 188"/>
                <a:gd name="T68" fmla="*/ 8 w 156"/>
                <a:gd name="T69" fmla="*/ 51 h 188"/>
                <a:gd name="T70" fmla="*/ 17 w 156"/>
                <a:gd name="T71" fmla="*/ 35 h 188"/>
                <a:gd name="T72" fmla="*/ 29 w 156"/>
                <a:gd name="T73" fmla="*/ 22 h 188"/>
                <a:gd name="T74" fmla="*/ 43 w 156"/>
                <a:gd name="T75" fmla="*/ 11 h 188"/>
                <a:gd name="T76" fmla="*/ 60 w 156"/>
                <a:gd name="T77" fmla="*/ 5 h 188"/>
                <a:gd name="T78" fmla="*/ 80 w 156"/>
                <a:gd name="T79" fmla="*/ 0 h 188"/>
                <a:gd name="T80" fmla="*/ 102 w 156"/>
                <a:gd name="T81" fmla="*/ 0 h 188"/>
                <a:gd name="T82" fmla="*/ 135 w 156"/>
                <a:gd name="T83" fmla="*/ 7 h 188"/>
                <a:gd name="T84" fmla="*/ 153 w 156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88">
                  <a:moveTo>
                    <a:pt x="112" y="36"/>
                  </a:moveTo>
                  <a:lnTo>
                    <a:pt x="107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5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4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0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1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0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7" y="158"/>
                  </a:lnTo>
                  <a:lnTo>
                    <a:pt x="85" y="157"/>
                  </a:lnTo>
                  <a:lnTo>
                    <a:pt x="91" y="156"/>
                  </a:lnTo>
                  <a:lnTo>
                    <a:pt x="98" y="152"/>
                  </a:lnTo>
                  <a:lnTo>
                    <a:pt x="102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1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3" y="149"/>
                  </a:moveTo>
                  <a:lnTo>
                    <a:pt x="156" y="184"/>
                  </a:lnTo>
                  <a:lnTo>
                    <a:pt x="121" y="184"/>
                  </a:lnTo>
                  <a:lnTo>
                    <a:pt x="117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7" y="175"/>
                  </a:lnTo>
                  <a:lnTo>
                    <a:pt x="101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8" y="188"/>
                  </a:lnTo>
                  <a:lnTo>
                    <a:pt x="59" y="188"/>
                  </a:lnTo>
                  <a:lnTo>
                    <a:pt x="51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4" y="174"/>
                  </a:lnTo>
                  <a:lnTo>
                    <a:pt x="19" y="170"/>
                  </a:lnTo>
                  <a:lnTo>
                    <a:pt x="15" y="164"/>
                  </a:lnTo>
                  <a:lnTo>
                    <a:pt x="11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0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0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3" y="12"/>
                  </a:lnTo>
                  <a:lnTo>
                    <a:pt x="153" y="14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4" name="Freeform 99">
              <a:extLst>
                <a:ext uri="{FF2B5EF4-FFF2-40B4-BE49-F238E27FC236}">
                  <a16:creationId xmlns:a16="http://schemas.microsoft.com/office/drawing/2014/main" id="{E434D983-6BAA-48A3-874C-7E62971A44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82" y="4063070"/>
              <a:ext cx="56605" cy="74294"/>
            </a:xfrm>
            <a:custGeom>
              <a:avLst/>
              <a:gdLst>
                <a:gd name="T0" fmla="*/ 79 w 144"/>
                <a:gd name="T1" fmla="*/ 30 h 189"/>
                <a:gd name="T2" fmla="*/ 69 w 144"/>
                <a:gd name="T3" fmla="*/ 33 h 189"/>
                <a:gd name="T4" fmla="*/ 58 w 144"/>
                <a:gd name="T5" fmla="*/ 40 h 189"/>
                <a:gd name="T6" fmla="*/ 48 w 144"/>
                <a:gd name="T7" fmla="*/ 55 h 189"/>
                <a:gd name="T8" fmla="*/ 42 w 144"/>
                <a:gd name="T9" fmla="*/ 74 h 189"/>
                <a:gd name="T10" fmla="*/ 49 w 144"/>
                <a:gd name="T11" fmla="*/ 83 h 189"/>
                <a:gd name="T12" fmla="*/ 69 w 144"/>
                <a:gd name="T13" fmla="*/ 81 h 189"/>
                <a:gd name="T14" fmla="*/ 90 w 144"/>
                <a:gd name="T15" fmla="*/ 74 h 189"/>
                <a:gd name="T16" fmla="*/ 101 w 144"/>
                <a:gd name="T17" fmla="*/ 64 h 189"/>
                <a:gd name="T18" fmla="*/ 104 w 144"/>
                <a:gd name="T19" fmla="*/ 56 h 189"/>
                <a:gd name="T20" fmla="*/ 104 w 144"/>
                <a:gd name="T21" fmla="*/ 47 h 189"/>
                <a:gd name="T22" fmla="*/ 102 w 144"/>
                <a:gd name="T23" fmla="*/ 39 h 189"/>
                <a:gd name="T24" fmla="*/ 96 w 144"/>
                <a:gd name="T25" fmla="*/ 34 h 189"/>
                <a:gd name="T26" fmla="*/ 88 w 144"/>
                <a:gd name="T27" fmla="*/ 30 h 189"/>
                <a:gd name="T28" fmla="*/ 142 w 144"/>
                <a:gd name="T29" fmla="*/ 49 h 189"/>
                <a:gd name="T30" fmla="*/ 139 w 144"/>
                <a:gd name="T31" fmla="*/ 67 h 189"/>
                <a:gd name="T32" fmla="*/ 131 w 144"/>
                <a:gd name="T33" fmla="*/ 82 h 189"/>
                <a:gd name="T34" fmla="*/ 119 w 144"/>
                <a:gd name="T35" fmla="*/ 93 h 189"/>
                <a:gd name="T36" fmla="*/ 104 w 144"/>
                <a:gd name="T37" fmla="*/ 101 h 189"/>
                <a:gd name="T38" fmla="*/ 71 w 144"/>
                <a:gd name="T39" fmla="*/ 109 h 189"/>
                <a:gd name="T40" fmla="*/ 42 w 144"/>
                <a:gd name="T41" fmla="*/ 111 h 189"/>
                <a:gd name="T42" fmla="*/ 45 w 144"/>
                <a:gd name="T43" fmla="*/ 128 h 189"/>
                <a:gd name="T44" fmla="*/ 54 w 144"/>
                <a:gd name="T45" fmla="*/ 143 h 189"/>
                <a:gd name="T46" fmla="*/ 67 w 144"/>
                <a:gd name="T47" fmla="*/ 152 h 189"/>
                <a:gd name="T48" fmla="*/ 86 w 144"/>
                <a:gd name="T49" fmla="*/ 157 h 189"/>
                <a:gd name="T50" fmla="*/ 102 w 144"/>
                <a:gd name="T51" fmla="*/ 155 h 189"/>
                <a:gd name="T52" fmla="*/ 113 w 144"/>
                <a:gd name="T53" fmla="*/ 151 h 189"/>
                <a:gd name="T54" fmla="*/ 131 w 144"/>
                <a:gd name="T55" fmla="*/ 141 h 189"/>
                <a:gd name="T56" fmla="*/ 136 w 144"/>
                <a:gd name="T57" fmla="*/ 174 h 189"/>
                <a:gd name="T58" fmla="*/ 115 w 144"/>
                <a:gd name="T59" fmla="*/ 184 h 189"/>
                <a:gd name="T60" fmla="*/ 94 w 144"/>
                <a:gd name="T61" fmla="*/ 188 h 189"/>
                <a:gd name="T62" fmla="*/ 71 w 144"/>
                <a:gd name="T63" fmla="*/ 188 h 189"/>
                <a:gd name="T64" fmla="*/ 53 w 144"/>
                <a:gd name="T65" fmla="*/ 185 h 189"/>
                <a:gd name="T66" fmla="*/ 38 w 144"/>
                <a:gd name="T67" fmla="*/ 178 h 189"/>
                <a:gd name="T68" fmla="*/ 25 w 144"/>
                <a:gd name="T69" fmla="*/ 169 h 189"/>
                <a:gd name="T70" fmla="*/ 15 w 144"/>
                <a:gd name="T71" fmla="*/ 157 h 189"/>
                <a:gd name="T72" fmla="*/ 8 w 144"/>
                <a:gd name="T73" fmla="*/ 143 h 189"/>
                <a:gd name="T74" fmla="*/ 2 w 144"/>
                <a:gd name="T75" fmla="*/ 127 h 189"/>
                <a:gd name="T76" fmla="*/ 0 w 144"/>
                <a:gd name="T77" fmla="*/ 108 h 189"/>
                <a:gd name="T78" fmla="*/ 0 w 144"/>
                <a:gd name="T79" fmla="*/ 89 h 189"/>
                <a:gd name="T80" fmla="*/ 3 w 144"/>
                <a:gd name="T81" fmla="*/ 69 h 189"/>
                <a:gd name="T82" fmla="*/ 9 w 144"/>
                <a:gd name="T83" fmla="*/ 52 h 189"/>
                <a:gd name="T84" fmla="*/ 17 w 144"/>
                <a:gd name="T85" fmla="*/ 37 h 189"/>
                <a:gd name="T86" fmla="*/ 28 w 144"/>
                <a:gd name="T87" fmla="*/ 23 h 189"/>
                <a:gd name="T88" fmla="*/ 41 w 144"/>
                <a:gd name="T89" fmla="*/ 12 h 189"/>
                <a:gd name="T90" fmla="*/ 57 w 144"/>
                <a:gd name="T91" fmla="*/ 5 h 189"/>
                <a:gd name="T92" fmla="*/ 76 w 144"/>
                <a:gd name="T93" fmla="*/ 0 h 189"/>
                <a:gd name="T94" fmla="*/ 98 w 144"/>
                <a:gd name="T95" fmla="*/ 1 h 189"/>
                <a:gd name="T96" fmla="*/ 119 w 144"/>
                <a:gd name="T97" fmla="*/ 8 h 189"/>
                <a:gd name="T98" fmla="*/ 131 w 144"/>
                <a:gd name="T99" fmla="*/ 16 h 189"/>
                <a:gd name="T100" fmla="*/ 136 w 144"/>
                <a:gd name="T101" fmla="*/ 24 h 189"/>
                <a:gd name="T102" fmla="*/ 140 w 144"/>
                <a:gd name="T103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89">
                  <a:moveTo>
                    <a:pt x="83" y="30"/>
                  </a:moveTo>
                  <a:lnTo>
                    <a:pt x="79" y="30"/>
                  </a:lnTo>
                  <a:lnTo>
                    <a:pt x="74" y="32"/>
                  </a:lnTo>
                  <a:lnTo>
                    <a:pt x="69" y="33"/>
                  </a:lnTo>
                  <a:lnTo>
                    <a:pt x="65" y="35"/>
                  </a:lnTo>
                  <a:lnTo>
                    <a:pt x="58" y="40"/>
                  </a:lnTo>
                  <a:lnTo>
                    <a:pt x="52" y="48"/>
                  </a:lnTo>
                  <a:lnTo>
                    <a:pt x="48" y="55"/>
                  </a:lnTo>
                  <a:lnTo>
                    <a:pt x="44" y="65"/>
                  </a:lnTo>
                  <a:lnTo>
                    <a:pt x="42" y="74"/>
                  </a:lnTo>
                  <a:lnTo>
                    <a:pt x="41" y="84"/>
                  </a:lnTo>
                  <a:lnTo>
                    <a:pt x="49" y="83"/>
                  </a:lnTo>
                  <a:lnTo>
                    <a:pt x="58" y="83"/>
                  </a:lnTo>
                  <a:lnTo>
                    <a:pt x="69" y="81"/>
                  </a:lnTo>
                  <a:lnTo>
                    <a:pt x="80" y="78"/>
                  </a:lnTo>
                  <a:lnTo>
                    <a:pt x="90" y="74"/>
                  </a:lnTo>
                  <a:lnTo>
                    <a:pt x="97" y="68"/>
                  </a:lnTo>
                  <a:lnTo>
                    <a:pt x="101" y="64"/>
                  </a:lnTo>
                  <a:lnTo>
                    <a:pt x="103" y="61"/>
                  </a:lnTo>
                  <a:lnTo>
                    <a:pt x="104" y="56"/>
                  </a:lnTo>
                  <a:lnTo>
                    <a:pt x="105" y="51"/>
                  </a:lnTo>
                  <a:lnTo>
                    <a:pt x="104" y="47"/>
                  </a:lnTo>
                  <a:lnTo>
                    <a:pt x="103" y="42"/>
                  </a:lnTo>
                  <a:lnTo>
                    <a:pt x="102" y="39"/>
                  </a:lnTo>
                  <a:lnTo>
                    <a:pt x="98" y="36"/>
                  </a:lnTo>
                  <a:lnTo>
                    <a:pt x="96" y="34"/>
                  </a:lnTo>
                  <a:lnTo>
                    <a:pt x="92" y="32"/>
                  </a:lnTo>
                  <a:lnTo>
                    <a:pt x="88" y="30"/>
                  </a:lnTo>
                  <a:lnTo>
                    <a:pt x="83" y="30"/>
                  </a:lnTo>
                  <a:close/>
                  <a:moveTo>
                    <a:pt x="142" y="49"/>
                  </a:moveTo>
                  <a:lnTo>
                    <a:pt x="142" y="59"/>
                  </a:lnTo>
                  <a:lnTo>
                    <a:pt x="139" y="67"/>
                  </a:lnTo>
                  <a:lnTo>
                    <a:pt x="135" y="75"/>
                  </a:lnTo>
                  <a:lnTo>
                    <a:pt x="131" y="82"/>
                  </a:lnTo>
                  <a:lnTo>
                    <a:pt x="125" y="88"/>
                  </a:lnTo>
                  <a:lnTo>
                    <a:pt x="119" y="93"/>
                  </a:lnTo>
                  <a:lnTo>
                    <a:pt x="112" y="97"/>
                  </a:lnTo>
                  <a:lnTo>
                    <a:pt x="104" y="101"/>
                  </a:lnTo>
                  <a:lnTo>
                    <a:pt x="88" y="106"/>
                  </a:lnTo>
                  <a:lnTo>
                    <a:pt x="71" y="109"/>
                  </a:lnTo>
                  <a:lnTo>
                    <a:pt x="56" y="110"/>
                  </a:lnTo>
                  <a:lnTo>
                    <a:pt x="42" y="111"/>
                  </a:lnTo>
                  <a:lnTo>
                    <a:pt x="43" y="120"/>
                  </a:lnTo>
                  <a:lnTo>
                    <a:pt x="45" y="128"/>
                  </a:lnTo>
                  <a:lnTo>
                    <a:pt x="49" y="135"/>
                  </a:lnTo>
                  <a:lnTo>
                    <a:pt x="54" y="143"/>
                  </a:lnTo>
                  <a:lnTo>
                    <a:pt x="59" y="148"/>
                  </a:lnTo>
                  <a:lnTo>
                    <a:pt x="67" y="152"/>
                  </a:lnTo>
                  <a:lnTo>
                    <a:pt x="77" y="156"/>
                  </a:lnTo>
                  <a:lnTo>
                    <a:pt x="86" y="157"/>
                  </a:lnTo>
                  <a:lnTo>
                    <a:pt x="94" y="156"/>
                  </a:lnTo>
                  <a:lnTo>
                    <a:pt x="102" y="155"/>
                  </a:lnTo>
                  <a:lnTo>
                    <a:pt x="108" y="154"/>
                  </a:lnTo>
                  <a:lnTo>
                    <a:pt x="113" y="151"/>
                  </a:lnTo>
                  <a:lnTo>
                    <a:pt x="123" y="146"/>
                  </a:lnTo>
                  <a:lnTo>
                    <a:pt x="131" y="141"/>
                  </a:lnTo>
                  <a:lnTo>
                    <a:pt x="144" y="169"/>
                  </a:lnTo>
                  <a:lnTo>
                    <a:pt x="136" y="174"/>
                  </a:lnTo>
                  <a:lnTo>
                    <a:pt x="123" y="181"/>
                  </a:lnTo>
                  <a:lnTo>
                    <a:pt x="115" y="184"/>
                  </a:lnTo>
                  <a:lnTo>
                    <a:pt x="105" y="186"/>
                  </a:lnTo>
                  <a:lnTo>
                    <a:pt x="94" y="188"/>
                  </a:lnTo>
                  <a:lnTo>
                    <a:pt x="82" y="189"/>
                  </a:lnTo>
                  <a:lnTo>
                    <a:pt x="71" y="188"/>
                  </a:lnTo>
                  <a:lnTo>
                    <a:pt x="62" y="187"/>
                  </a:lnTo>
                  <a:lnTo>
                    <a:pt x="53" y="185"/>
                  </a:lnTo>
                  <a:lnTo>
                    <a:pt x="44" y="182"/>
                  </a:lnTo>
                  <a:lnTo>
                    <a:pt x="38" y="178"/>
                  </a:lnTo>
                  <a:lnTo>
                    <a:pt x="30" y="174"/>
                  </a:lnTo>
                  <a:lnTo>
                    <a:pt x="25" y="169"/>
                  </a:lnTo>
                  <a:lnTo>
                    <a:pt x="20" y="163"/>
                  </a:lnTo>
                  <a:lnTo>
                    <a:pt x="15" y="157"/>
                  </a:lnTo>
                  <a:lnTo>
                    <a:pt x="11" y="150"/>
                  </a:lnTo>
                  <a:lnTo>
                    <a:pt x="8" y="143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1" y="117"/>
                  </a:lnTo>
                  <a:lnTo>
                    <a:pt x="0" y="108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7" y="37"/>
                  </a:lnTo>
                  <a:lnTo>
                    <a:pt x="22" y="29"/>
                  </a:lnTo>
                  <a:lnTo>
                    <a:pt x="28" y="23"/>
                  </a:lnTo>
                  <a:lnTo>
                    <a:pt x="35" y="17"/>
                  </a:lnTo>
                  <a:lnTo>
                    <a:pt x="41" y="12"/>
                  </a:lnTo>
                  <a:lnTo>
                    <a:pt x="49" y="8"/>
                  </a:lnTo>
                  <a:lnTo>
                    <a:pt x="57" y="5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6" y="0"/>
                  </a:lnTo>
                  <a:lnTo>
                    <a:pt x="98" y="1"/>
                  </a:lnTo>
                  <a:lnTo>
                    <a:pt x="109" y="3"/>
                  </a:lnTo>
                  <a:lnTo>
                    <a:pt x="119" y="8"/>
                  </a:lnTo>
                  <a:lnTo>
                    <a:pt x="126" y="13"/>
                  </a:lnTo>
                  <a:lnTo>
                    <a:pt x="131" y="16"/>
                  </a:lnTo>
                  <a:lnTo>
                    <a:pt x="133" y="20"/>
                  </a:lnTo>
                  <a:lnTo>
                    <a:pt x="136" y="24"/>
                  </a:lnTo>
                  <a:lnTo>
                    <a:pt x="138" y="28"/>
                  </a:lnTo>
                  <a:lnTo>
                    <a:pt x="140" y="38"/>
                  </a:lnTo>
                  <a:lnTo>
                    <a:pt x="142" y="4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5" name="Freeform 100">
              <a:extLst>
                <a:ext uri="{FF2B5EF4-FFF2-40B4-BE49-F238E27FC236}">
                  <a16:creationId xmlns:a16="http://schemas.microsoft.com/office/drawing/2014/main" id="{6859AD15-4A91-42BE-8789-FA8E89DC83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4200" y="4039484"/>
              <a:ext cx="61322" cy="97879"/>
            </a:xfrm>
            <a:custGeom>
              <a:avLst/>
              <a:gdLst>
                <a:gd name="T0" fmla="*/ 107 w 157"/>
                <a:gd name="T1" fmla="*/ 97 h 251"/>
                <a:gd name="T2" fmla="*/ 94 w 157"/>
                <a:gd name="T3" fmla="*/ 94 h 251"/>
                <a:gd name="T4" fmla="*/ 80 w 157"/>
                <a:gd name="T5" fmla="*/ 94 h 251"/>
                <a:gd name="T6" fmla="*/ 70 w 157"/>
                <a:gd name="T7" fmla="*/ 96 h 251"/>
                <a:gd name="T8" fmla="*/ 61 w 157"/>
                <a:gd name="T9" fmla="*/ 101 h 251"/>
                <a:gd name="T10" fmla="*/ 54 w 157"/>
                <a:gd name="T11" fmla="*/ 109 h 251"/>
                <a:gd name="T12" fmla="*/ 46 w 157"/>
                <a:gd name="T13" fmla="*/ 123 h 251"/>
                <a:gd name="T14" fmla="*/ 42 w 157"/>
                <a:gd name="T15" fmla="*/ 146 h 251"/>
                <a:gd name="T16" fmla="*/ 42 w 157"/>
                <a:gd name="T17" fmla="*/ 171 h 251"/>
                <a:gd name="T18" fmla="*/ 45 w 157"/>
                <a:gd name="T19" fmla="*/ 193 h 251"/>
                <a:gd name="T20" fmla="*/ 50 w 157"/>
                <a:gd name="T21" fmla="*/ 206 h 251"/>
                <a:gd name="T22" fmla="*/ 57 w 157"/>
                <a:gd name="T23" fmla="*/ 212 h 251"/>
                <a:gd name="T24" fmla="*/ 63 w 157"/>
                <a:gd name="T25" fmla="*/ 217 h 251"/>
                <a:gd name="T26" fmla="*/ 72 w 157"/>
                <a:gd name="T27" fmla="*/ 219 h 251"/>
                <a:gd name="T28" fmla="*/ 85 w 157"/>
                <a:gd name="T29" fmla="*/ 219 h 251"/>
                <a:gd name="T30" fmla="*/ 98 w 157"/>
                <a:gd name="T31" fmla="*/ 214 h 251"/>
                <a:gd name="T32" fmla="*/ 107 w 157"/>
                <a:gd name="T33" fmla="*/ 206 h 251"/>
                <a:gd name="T34" fmla="*/ 112 w 157"/>
                <a:gd name="T35" fmla="*/ 195 h 251"/>
                <a:gd name="T36" fmla="*/ 112 w 157"/>
                <a:gd name="T37" fmla="*/ 99 h 251"/>
                <a:gd name="T38" fmla="*/ 112 w 157"/>
                <a:gd name="T39" fmla="*/ 0 h 251"/>
                <a:gd name="T40" fmla="*/ 154 w 157"/>
                <a:gd name="T41" fmla="*/ 211 h 251"/>
                <a:gd name="T42" fmla="*/ 122 w 157"/>
                <a:gd name="T43" fmla="*/ 246 h 251"/>
                <a:gd name="T44" fmla="*/ 117 w 157"/>
                <a:gd name="T45" fmla="*/ 226 h 251"/>
                <a:gd name="T46" fmla="*/ 108 w 157"/>
                <a:gd name="T47" fmla="*/ 237 h 251"/>
                <a:gd name="T48" fmla="*/ 96 w 157"/>
                <a:gd name="T49" fmla="*/ 245 h 251"/>
                <a:gd name="T50" fmla="*/ 83 w 157"/>
                <a:gd name="T51" fmla="*/ 249 h 251"/>
                <a:gd name="T52" fmla="*/ 69 w 157"/>
                <a:gd name="T53" fmla="*/ 251 h 251"/>
                <a:gd name="T54" fmla="*/ 50 w 157"/>
                <a:gd name="T55" fmla="*/ 249 h 251"/>
                <a:gd name="T56" fmla="*/ 35 w 157"/>
                <a:gd name="T57" fmla="*/ 244 h 251"/>
                <a:gd name="T58" fmla="*/ 23 w 157"/>
                <a:gd name="T59" fmla="*/ 235 h 251"/>
                <a:gd name="T60" fmla="*/ 14 w 157"/>
                <a:gd name="T61" fmla="*/ 224 h 251"/>
                <a:gd name="T62" fmla="*/ 7 w 157"/>
                <a:gd name="T63" fmla="*/ 210 h 251"/>
                <a:gd name="T64" fmla="*/ 3 w 157"/>
                <a:gd name="T65" fmla="*/ 196 h 251"/>
                <a:gd name="T66" fmla="*/ 0 w 157"/>
                <a:gd name="T67" fmla="*/ 164 h 251"/>
                <a:gd name="T68" fmla="*/ 1 w 157"/>
                <a:gd name="T69" fmla="*/ 142 h 251"/>
                <a:gd name="T70" fmla="*/ 5 w 157"/>
                <a:gd name="T71" fmla="*/ 122 h 251"/>
                <a:gd name="T72" fmla="*/ 13 w 157"/>
                <a:gd name="T73" fmla="*/ 104 h 251"/>
                <a:gd name="T74" fmla="*/ 22 w 157"/>
                <a:gd name="T75" fmla="*/ 90 h 251"/>
                <a:gd name="T76" fmla="*/ 34 w 157"/>
                <a:gd name="T77" fmla="*/ 78 h 251"/>
                <a:gd name="T78" fmla="*/ 48 w 157"/>
                <a:gd name="T79" fmla="*/ 70 h 251"/>
                <a:gd name="T80" fmla="*/ 66 w 157"/>
                <a:gd name="T81" fmla="*/ 64 h 251"/>
                <a:gd name="T82" fmla="*/ 85 w 157"/>
                <a:gd name="T83" fmla="*/ 62 h 251"/>
                <a:gd name="T84" fmla="*/ 100 w 157"/>
                <a:gd name="T85" fmla="*/ 63 h 251"/>
                <a:gd name="T86" fmla="*/ 112 w 157"/>
                <a:gd name="T87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251">
                  <a:moveTo>
                    <a:pt x="112" y="99"/>
                  </a:moveTo>
                  <a:lnTo>
                    <a:pt x="107" y="97"/>
                  </a:lnTo>
                  <a:lnTo>
                    <a:pt x="101" y="95"/>
                  </a:lnTo>
                  <a:lnTo>
                    <a:pt x="94" y="94"/>
                  </a:lnTo>
                  <a:lnTo>
                    <a:pt x="86" y="92"/>
                  </a:lnTo>
                  <a:lnTo>
                    <a:pt x="80" y="94"/>
                  </a:lnTo>
                  <a:lnTo>
                    <a:pt x="74" y="95"/>
                  </a:lnTo>
                  <a:lnTo>
                    <a:pt x="70" y="96"/>
                  </a:lnTo>
                  <a:lnTo>
                    <a:pt x="64" y="99"/>
                  </a:lnTo>
                  <a:lnTo>
                    <a:pt x="61" y="101"/>
                  </a:lnTo>
                  <a:lnTo>
                    <a:pt x="57" y="104"/>
                  </a:lnTo>
                  <a:lnTo>
                    <a:pt x="54" y="109"/>
                  </a:lnTo>
                  <a:lnTo>
                    <a:pt x="51" y="113"/>
                  </a:lnTo>
                  <a:lnTo>
                    <a:pt x="46" y="123"/>
                  </a:lnTo>
                  <a:lnTo>
                    <a:pt x="44" y="135"/>
                  </a:lnTo>
                  <a:lnTo>
                    <a:pt x="42" y="146"/>
                  </a:lnTo>
                  <a:lnTo>
                    <a:pt x="42" y="159"/>
                  </a:lnTo>
                  <a:lnTo>
                    <a:pt x="42" y="171"/>
                  </a:lnTo>
                  <a:lnTo>
                    <a:pt x="43" y="182"/>
                  </a:lnTo>
                  <a:lnTo>
                    <a:pt x="45" y="193"/>
                  </a:lnTo>
                  <a:lnTo>
                    <a:pt x="48" y="201"/>
                  </a:lnTo>
                  <a:lnTo>
                    <a:pt x="50" y="206"/>
                  </a:lnTo>
                  <a:lnTo>
                    <a:pt x="54" y="209"/>
                  </a:lnTo>
                  <a:lnTo>
                    <a:pt x="57" y="212"/>
                  </a:lnTo>
                  <a:lnTo>
                    <a:pt x="60" y="214"/>
                  </a:lnTo>
                  <a:lnTo>
                    <a:pt x="63" y="217"/>
                  </a:lnTo>
                  <a:lnTo>
                    <a:pt x="68" y="219"/>
                  </a:lnTo>
                  <a:lnTo>
                    <a:pt x="72" y="219"/>
                  </a:lnTo>
                  <a:lnTo>
                    <a:pt x="77" y="220"/>
                  </a:lnTo>
                  <a:lnTo>
                    <a:pt x="85" y="219"/>
                  </a:lnTo>
                  <a:lnTo>
                    <a:pt x="93" y="217"/>
                  </a:lnTo>
                  <a:lnTo>
                    <a:pt x="98" y="214"/>
                  </a:lnTo>
                  <a:lnTo>
                    <a:pt x="103" y="210"/>
                  </a:lnTo>
                  <a:lnTo>
                    <a:pt x="107" y="206"/>
                  </a:lnTo>
                  <a:lnTo>
                    <a:pt x="110" y="200"/>
                  </a:lnTo>
                  <a:lnTo>
                    <a:pt x="112" y="195"/>
                  </a:lnTo>
                  <a:lnTo>
                    <a:pt x="112" y="191"/>
                  </a:lnTo>
                  <a:lnTo>
                    <a:pt x="112" y="99"/>
                  </a:lnTo>
                  <a:close/>
                  <a:moveTo>
                    <a:pt x="112" y="67"/>
                  </a:moveTo>
                  <a:lnTo>
                    <a:pt x="112" y="0"/>
                  </a:lnTo>
                  <a:lnTo>
                    <a:pt x="154" y="0"/>
                  </a:lnTo>
                  <a:lnTo>
                    <a:pt x="154" y="211"/>
                  </a:lnTo>
                  <a:lnTo>
                    <a:pt x="157" y="246"/>
                  </a:lnTo>
                  <a:lnTo>
                    <a:pt x="122" y="246"/>
                  </a:lnTo>
                  <a:lnTo>
                    <a:pt x="118" y="226"/>
                  </a:lnTo>
                  <a:lnTo>
                    <a:pt x="117" y="226"/>
                  </a:lnTo>
                  <a:lnTo>
                    <a:pt x="113" y="232"/>
                  </a:lnTo>
                  <a:lnTo>
                    <a:pt x="108" y="237"/>
                  </a:lnTo>
                  <a:lnTo>
                    <a:pt x="102" y="241"/>
                  </a:lnTo>
                  <a:lnTo>
                    <a:pt x="96" y="245"/>
                  </a:lnTo>
                  <a:lnTo>
                    <a:pt x="90" y="247"/>
                  </a:lnTo>
                  <a:lnTo>
                    <a:pt x="83" y="249"/>
                  </a:lnTo>
                  <a:lnTo>
                    <a:pt x="76" y="250"/>
                  </a:lnTo>
                  <a:lnTo>
                    <a:pt x="69" y="251"/>
                  </a:lnTo>
                  <a:lnTo>
                    <a:pt x="59" y="250"/>
                  </a:lnTo>
                  <a:lnTo>
                    <a:pt x="50" y="249"/>
                  </a:lnTo>
                  <a:lnTo>
                    <a:pt x="42" y="247"/>
                  </a:lnTo>
                  <a:lnTo>
                    <a:pt x="35" y="244"/>
                  </a:lnTo>
                  <a:lnTo>
                    <a:pt x="29" y="239"/>
                  </a:lnTo>
                  <a:lnTo>
                    <a:pt x="23" y="235"/>
                  </a:lnTo>
                  <a:lnTo>
                    <a:pt x="18" y="230"/>
                  </a:lnTo>
                  <a:lnTo>
                    <a:pt x="14" y="224"/>
                  </a:lnTo>
                  <a:lnTo>
                    <a:pt x="10" y="218"/>
                  </a:lnTo>
                  <a:lnTo>
                    <a:pt x="7" y="210"/>
                  </a:lnTo>
                  <a:lnTo>
                    <a:pt x="5" y="204"/>
                  </a:lnTo>
                  <a:lnTo>
                    <a:pt x="3" y="196"/>
                  </a:lnTo>
                  <a:lnTo>
                    <a:pt x="1" y="180"/>
                  </a:lnTo>
                  <a:lnTo>
                    <a:pt x="0" y="164"/>
                  </a:lnTo>
                  <a:lnTo>
                    <a:pt x="0" y="152"/>
                  </a:lnTo>
                  <a:lnTo>
                    <a:pt x="1" y="142"/>
                  </a:lnTo>
                  <a:lnTo>
                    <a:pt x="3" y="131"/>
                  </a:lnTo>
                  <a:lnTo>
                    <a:pt x="5" y="122"/>
                  </a:lnTo>
                  <a:lnTo>
                    <a:pt x="8" y="113"/>
                  </a:lnTo>
                  <a:lnTo>
                    <a:pt x="13" y="104"/>
                  </a:lnTo>
                  <a:lnTo>
                    <a:pt x="17" y="97"/>
                  </a:lnTo>
                  <a:lnTo>
                    <a:pt x="22" y="90"/>
                  </a:lnTo>
                  <a:lnTo>
                    <a:pt x="28" y="84"/>
                  </a:lnTo>
                  <a:lnTo>
                    <a:pt x="34" y="78"/>
                  </a:lnTo>
                  <a:lnTo>
                    <a:pt x="41" y="73"/>
                  </a:lnTo>
                  <a:lnTo>
                    <a:pt x="48" y="70"/>
                  </a:lnTo>
                  <a:lnTo>
                    <a:pt x="57" y="67"/>
                  </a:lnTo>
                  <a:lnTo>
                    <a:pt x="66" y="64"/>
                  </a:lnTo>
                  <a:lnTo>
                    <a:pt x="75" y="62"/>
                  </a:lnTo>
                  <a:lnTo>
                    <a:pt x="85" y="62"/>
                  </a:lnTo>
                  <a:lnTo>
                    <a:pt x="93" y="62"/>
                  </a:lnTo>
                  <a:lnTo>
                    <a:pt x="100" y="63"/>
                  </a:lnTo>
                  <a:lnTo>
                    <a:pt x="107" y="64"/>
                  </a:lnTo>
                  <a:lnTo>
                    <a:pt x="112" y="67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6" name="Freeform 101">
              <a:extLst>
                <a:ext uri="{FF2B5EF4-FFF2-40B4-BE49-F238E27FC236}">
                  <a16:creationId xmlns:a16="http://schemas.microsoft.com/office/drawing/2014/main" id="{DDBC0D9D-1DA6-4ED7-B73B-FC5F1E1F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390" y="4065428"/>
              <a:ext cx="58963" cy="71936"/>
            </a:xfrm>
            <a:custGeom>
              <a:avLst/>
              <a:gdLst>
                <a:gd name="T0" fmla="*/ 146 w 149"/>
                <a:gd name="T1" fmla="*/ 0 h 182"/>
                <a:gd name="T2" fmla="*/ 146 w 149"/>
                <a:gd name="T3" fmla="*/ 148 h 182"/>
                <a:gd name="T4" fmla="*/ 149 w 149"/>
                <a:gd name="T5" fmla="*/ 178 h 182"/>
                <a:gd name="T6" fmla="*/ 112 w 149"/>
                <a:gd name="T7" fmla="*/ 178 h 182"/>
                <a:gd name="T8" fmla="*/ 110 w 149"/>
                <a:gd name="T9" fmla="*/ 156 h 182"/>
                <a:gd name="T10" fmla="*/ 109 w 149"/>
                <a:gd name="T11" fmla="*/ 156 h 182"/>
                <a:gd name="T12" fmla="*/ 104 w 149"/>
                <a:gd name="T13" fmla="*/ 163 h 182"/>
                <a:gd name="T14" fmla="*/ 98 w 149"/>
                <a:gd name="T15" fmla="*/ 168 h 182"/>
                <a:gd name="T16" fmla="*/ 93 w 149"/>
                <a:gd name="T17" fmla="*/ 172 h 182"/>
                <a:gd name="T18" fmla="*/ 86 w 149"/>
                <a:gd name="T19" fmla="*/ 176 h 182"/>
                <a:gd name="T20" fmla="*/ 80 w 149"/>
                <a:gd name="T21" fmla="*/ 179 h 182"/>
                <a:gd name="T22" fmla="*/ 72 w 149"/>
                <a:gd name="T23" fmla="*/ 181 h 182"/>
                <a:gd name="T24" fmla="*/ 65 w 149"/>
                <a:gd name="T25" fmla="*/ 182 h 182"/>
                <a:gd name="T26" fmla="*/ 57 w 149"/>
                <a:gd name="T27" fmla="*/ 182 h 182"/>
                <a:gd name="T28" fmla="*/ 51 w 149"/>
                <a:gd name="T29" fmla="*/ 182 h 182"/>
                <a:gd name="T30" fmla="*/ 44 w 149"/>
                <a:gd name="T31" fmla="*/ 181 h 182"/>
                <a:gd name="T32" fmla="*/ 38 w 149"/>
                <a:gd name="T33" fmla="*/ 180 h 182"/>
                <a:gd name="T34" fmla="*/ 32 w 149"/>
                <a:gd name="T35" fmla="*/ 179 h 182"/>
                <a:gd name="T36" fmla="*/ 27 w 149"/>
                <a:gd name="T37" fmla="*/ 177 h 182"/>
                <a:gd name="T38" fmla="*/ 23 w 149"/>
                <a:gd name="T39" fmla="*/ 173 h 182"/>
                <a:gd name="T40" fmla="*/ 18 w 149"/>
                <a:gd name="T41" fmla="*/ 170 h 182"/>
                <a:gd name="T42" fmla="*/ 14 w 149"/>
                <a:gd name="T43" fmla="*/ 167 h 182"/>
                <a:gd name="T44" fmla="*/ 11 w 149"/>
                <a:gd name="T45" fmla="*/ 163 h 182"/>
                <a:gd name="T46" fmla="*/ 7 w 149"/>
                <a:gd name="T47" fmla="*/ 158 h 182"/>
                <a:gd name="T48" fmla="*/ 5 w 149"/>
                <a:gd name="T49" fmla="*/ 153 h 182"/>
                <a:gd name="T50" fmla="*/ 3 w 149"/>
                <a:gd name="T51" fmla="*/ 148 h 182"/>
                <a:gd name="T52" fmla="*/ 1 w 149"/>
                <a:gd name="T53" fmla="*/ 135 h 182"/>
                <a:gd name="T54" fmla="*/ 0 w 149"/>
                <a:gd name="T55" fmla="*/ 121 h 182"/>
                <a:gd name="T56" fmla="*/ 0 w 149"/>
                <a:gd name="T57" fmla="*/ 0 h 182"/>
                <a:gd name="T58" fmla="*/ 41 w 149"/>
                <a:gd name="T59" fmla="*/ 0 h 182"/>
                <a:gd name="T60" fmla="*/ 41 w 149"/>
                <a:gd name="T61" fmla="*/ 112 h 182"/>
                <a:gd name="T62" fmla="*/ 42 w 149"/>
                <a:gd name="T63" fmla="*/ 121 h 182"/>
                <a:gd name="T64" fmla="*/ 42 w 149"/>
                <a:gd name="T65" fmla="*/ 127 h 182"/>
                <a:gd name="T66" fmla="*/ 44 w 149"/>
                <a:gd name="T67" fmla="*/ 133 h 182"/>
                <a:gd name="T68" fmla="*/ 46 w 149"/>
                <a:gd name="T69" fmla="*/ 139 h 182"/>
                <a:gd name="T70" fmla="*/ 50 w 149"/>
                <a:gd name="T71" fmla="*/ 143 h 182"/>
                <a:gd name="T72" fmla="*/ 55 w 149"/>
                <a:gd name="T73" fmla="*/ 148 h 182"/>
                <a:gd name="T74" fmla="*/ 61 w 149"/>
                <a:gd name="T75" fmla="*/ 149 h 182"/>
                <a:gd name="T76" fmla="*/ 69 w 149"/>
                <a:gd name="T77" fmla="*/ 150 h 182"/>
                <a:gd name="T78" fmla="*/ 75 w 149"/>
                <a:gd name="T79" fmla="*/ 149 h 182"/>
                <a:gd name="T80" fmla="*/ 82 w 149"/>
                <a:gd name="T81" fmla="*/ 146 h 182"/>
                <a:gd name="T82" fmla="*/ 88 w 149"/>
                <a:gd name="T83" fmla="*/ 143 h 182"/>
                <a:gd name="T84" fmla="*/ 94 w 149"/>
                <a:gd name="T85" fmla="*/ 139 h 182"/>
                <a:gd name="T86" fmla="*/ 98 w 149"/>
                <a:gd name="T87" fmla="*/ 135 h 182"/>
                <a:gd name="T88" fmla="*/ 101 w 149"/>
                <a:gd name="T89" fmla="*/ 128 h 182"/>
                <a:gd name="T90" fmla="*/ 102 w 149"/>
                <a:gd name="T91" fmla="*/ 123 h 182"/>
                <a:gd name="T92" fmla="*/ 104 w 149"/>
                <a:gd name="T93" fmla="*/ 116 h 182"/>
                <a:gd name="T94" fmla="*/ 104 w 149"/>
                <a:gd name="T95" fmla="*/ 0 h 182"/>
                <a:gd name="T96" fmla="*/ 146 w 149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182">
                  <a:moveTo>
                    <a:pt x="146" y="0"/>
                  </a:moveTo>
                  <a:lnTo>
                    <a:pt x="146" y="148"/>
                  </a:lnTo>
                  <a:lnTo>
                    <a:pt x="149" y="178"/>
                  </a:lnTo>
                  <a:lnTo>
                    <a:pt x="112" y="178"/>
                  </a:lnTo>
                  <a:lnTo>
                    <a:pt x="110" y="156"/>
                  </a:lnTo>
                  <a:lnTo>
                    <a:pt x="109" y="156"/>
                  </a:lnTo>
                  <a:lnTo>
                    <a:pt x="104" y="163"/>
                  </a:lnTo>
                  <a:lnTo>
                    <a:pt x="98" y="168"/>
                  </a:lnTo>
                  <a:lnTo>
                    <a:pt x="93" y="172"/>
                  </a:lnTo>
                  <a:lnTo>
                    <a:pt x="86" y="176"/>
                  </a:lnTo>
                  <a:lnTo>
                    <a:pt x="80" y="179"/>
                  </a:lnTo>
                  <a:lnTo>
                    <a:pt x="72" y="181"/>
                  </a:lnTo>
                  <a:lnTo>
                    <a:pt x="65" y="182"/>
                  </a:lnTo>
                  <a:lnTo>
                    <a:pt x="57" y="182"/>
                  </a:lnTo>
                  <a:lnTo>
                    <a:pt x="51" y="182"/>
                  </a:lnTo>
                  <a:lnTo>
                    <a:pt x="44" y="181"/>
                  </a:lnTo>
                  <a:lnTo>
                    <a:pt x="38" y="180"/>
                  </a:lnTo>
                  <a:lnTo>
                    <a:pt x="32" y="179"/>
                  </a:lnTo>
                  <a:lnTo>
                    <a:pt x="27" y="177"/>
                  </a:lnTo>
                  <a:lnTo>
                    <a:pt x="23" y="173"/>
                  </a:lnTo>
                  <a:lnTo>
                    <a:pt x="18" y="170"/>
                  </a:lnTo>
                  <a:lnTo>
                    <a:pt x="14" y="167"/>
                  </a:lnTo>
                  <a:lnTo>
                    <a:pt x="11" y="163"/>
                  </a:lnTo>
                  <a:lnTo>
                    <a:pt x="7" y="158"/>
                  </a:lnTo>
                  <a:lnTo>
                    <a:pt x="5" y="153"/>
                  </a:lnTo>
                  <a:lnTo>
                    <a:pt x="3" y="148"/>
                  </a:lnTo>
                  <a:lnTo>
                    <a:pt x="1" y="135"/>
                  </a:lnTo>
                  <a:lnTo>
                    <a:pt x="0" y="12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41" y="112"/>
                  </a:lnTo>
                  <a:lnTo>
                    <a:pt x="42" y="121"/>
                  </a:lnTo>
                  <a:lnTo>
                    <a:pt x="42" y="127"/>
                  </a:lnTo>
                  <a:lnTo>
                    <a:pt x="44" y="133"/>
                  </a:lnTo>
                  <a:lnTo>
                    <a:pt x="46" y="139"/>
                  </a:lnTo>
                  <a:lnTo>
                    <a:pt x="50" y="143"/>
                  </a:lnTo>
                  <a:lnTo>
                    <a:pt x="55" y="148"/>
                  </a:lnTo>
                  <a:lnTo>
                    <a:pt x="61" y="149"/>
                  </a:lnTo>
                  <a:lnTo>
                    <a:pt x="69" y="150"/>
                  </a:lnTo>
                  <a:lnTo>
                    <a:pt x="75" y="149"/>
                  </a:lnTo>
                  <a:lnTo>
                    <a:pt x="82" y="146"/>
                  </a:lnTo>
                  <a:lnTo>
                    <a:pt x="88" y="143"/>
                  </a:lnTo>
                  <a:lnTo>
                    <a:pt x="94" y="139"/>
                  </a:lnTo>
                  <a:lnTo>
                    <a:pt x="98" y="135"/>
                  </a:lnTo>
                  <a:lnTo>
                    <a:pt x="101" y="128"/>
                  </a:lnTo>
                  <a:lnTo>
                    <a:pt x="102" y="123"/>
                  </a:lnTo>
                  <a:lnTo>
                    <a:pt x="104" y="116"/>
                  </a:lnTo>
                  <a:lnTo>
                    <a:pt x="104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7" name="Freeform 102">
              <a:extLst>
                <a:ext uri="{FF2B5EF4-FFF2-40B4-BE49-F238E27FC236}">
                  <a16:creationId xmlns:a16="http://schemas.microsoft.com/office/drawing/2014/main" id="{EA117AA3-0A26-4987-ACEB-F4D9CA3CA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684" y="4063070"/>
              <a:ext cx="57784" cy="74294"/>
            </a:xfrm>
            <a:custGeom>
              <a:avLst/>
              <a:gdLst>
                <a:gd name="T0" fmla="*/ 142 w 146"/>
                <a:gd name="T1" fmla="*/ 168 h 188"/>
                <a:gd name="T2" fmla="*/ 130 w 146"/>
                <a:gd name="T3" fmla="*/ 176 h 188"/>
                <a:gd name="T4" fmla="*/ 116 w 146"/>
                <a:gd name="T5" fmla="*/ 183 h 188"/>
                <a:gd name="T6" fmla="*/ 100 w 146"/>
                <a:gd name="T7" fmla="*/ 187 h 188"/>
                <a:gd name="T8" fmla="*/ 82 w 146"/>
                <a:gd name="T9" fmla="*/ 188 h 188"/>
                <a:gd name="T10" fmla="*/ 63 w 146"/>
                <a:gd name="T11" fmla="*/ 187 h 188"/>
                <a:gd name="T12" fmla="*/ 47 w 146"/>
                <a:gd name="T13" fmla="*/ 183 h 188"/>
                <a:gd name="T14" fmla="*/ 33 w 146"/>
                <a:gd name="T15" fmla="*/ 175 h 188"/>
                <a:gd name="T16" fmla="*/ 21 w 146"/>
                <a:gd name="T17" fmla="*/ 164 h 188"/>
                <a:gd name="T18" fmla="*/ 12 w 146"/>
                <a:gd name="T19" fmla="*/ 151 h 188"/>
                <a:gd name="T20" fmla="*/ 5 w 146"/>
                <a:gd name="T21" fmla="*/ 135 h 188"/>
                <a:gd name="T22" fmla="*/ 1 w 146"/>
                <a:gd name="T23" fmla="*/ 117 h 188"/>
                <a:gd name="T24" fmla="*/ 0 w 146"/>
                <a:gd name="T25" fmla="*/ 95 h 188"/>
                <a:gd name="T26" fmla="*/ 2 w 146"/>
                <a:gd name="T27" fmla="*/ 70 h 188"/>
                <a:gd name="T28" fmla="*/ 7 w 146"/>
                <a:gd name="T29" fmla="*/ 51 h 188"/>
                <a:gd name="T30" fmla="*/ 16 w 146"/>
                <a:gd name="T31" fmla="*/ 34 h 188"/>
                <a:gd name="T32" fmla="*/ 27 w 146"/>
                <a:gd name="T33" fmla="*/ 21 h 188"/>
                <a:gd name="T34" fmla="*/ 39 w 146"/>
                <a:gd name="T35" fmla="*/ 11 h 188"/>
                <a:gd name="T36" fmla="*/ 53 w 146"/>
                <a:gd name="T37" fmla="*/ 5 h 188"/>
                <a:gd name="T38" fmla="*/ 67 w 146"/>
                <a:gd name="T39" fmla="*/ 1 h 188"/>
                <a:gd name="T40" fmla="*/ 81 w 146"/>
                <a:gd name="T41" fmla="*/ 0 h 188"/>
                <a:gd name="T42" fmla="*/ 98 w 146"/>
                <a:gd name="T43" fmla="*/ 2 h 188"/>
                <a:gd name="T44" fmla="*/ 115 w 146"/>
                <a:gd name="T45" fmla="*/ 8 h 188"/>
                <a:gd name="T46" fmla="*/ 132 w 146"/>
                <a:gd name="T47" fmla="*/ 19 h 188"/>
                <a:gd name="T48" fmla="*/ 146 w 146"/>
                <a:gd name="T49" fmla="*/ 34 h 188"/>
                <a:gd name="T50" fmla="*/ 112 w 146"/>
                <a:gd name="T51" fmla="*/ 48 h 188"/>
                <a:gd name="T52" fmla="*/ 98 w 146"/>
                <a:gd name="T53" fmla="*/ 38 h 188"/>
                <a:gd name="T54" fmla="*/ 87 w 146"/>
                <a:gd name="T55" fmla="*/ 34 h 188"/>
                <a:gd name="T56" fmla="*/ 73 w 146"/>
                <a:gd name="T57" fmla="*/ 35 h 188"/>
                <a:gd name="T58" fmla="*/ 59 w 146"/>
                <a:gd name="T59" fmla="*/ 42 h 188"/>
                <a:gd name="T60" fmla="*/ 48 w 146"/>
                <a:gd name="T61" fmla="*/ 56 h 188"/>
                <a:gd name="T62" fmla="*/ 42 w 146"/>
                <a:gd name="T63" fmla="*/ 79 h 188"/>
                <a:gd name="T64" fmla="*/ 42 w 146"/>
                <a:gd name="T65" fmla="*/ 107 h 188"/>
                <a:gd name="T66" fmla="*/ 47 w 146"/>
                <a:gd name="T67" fmla="*/ 129 h 188"/>
                <a:gd name="T68" fmla="*/ 55 w 146"/>
                <a:gd name="T69" fmla="*/ 142 h 188"/>
                <a:gd name="T70" fmla="*/ 62 w 146"/>
                <a:gd name="T71" fmla="*/ 148 h 188"/>
                <a:gd name="T72" fmla="*/ 71 w 146"/>
                <a:gd name="T73" fmla="*/ 152 h 188"/>
                <a:gd name="T74" fmla="*/ 81 w 146"/>
                <a:gd name="T75" fmla="*/ 155 h 188"/>
                <a:gd name="T76" fmla="*/ 97 w 146"/>
                <a:gd name="T77" fmla="*/ 154 h 188"/>
                <a:gd name="T78" fmla="*/ 116 w 146"/>
                <a:gd name="T79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188">
                  <a:moveTo>
                    <a:pt x="127" y="139"/>
                  </a:moveTo>
                  <a:lnTo>
                    <a:pt x="142" y="168"/>
                  </a:lnTo>
                  <a:lnTo>
                    <a:pt x="137" y="172"/>
                  </a:lnTo>
                  <a:lnTo>
                    <a:pt x="130" y="176"/>
                  </a:lnTo>
                  <a:lnTo>
                    <a:pt x="124" y="179"/>
                  </a:lnTo>
                  <a:lnTo>
                    <a:pt x="116" y="183"/>
                  </a:lnTo>
                  <a:lnTo>
                    <a:pt x="109" y="185"/>
                  </a:lnTo>
                  <a:lnTo>
                    <a:pt x="100" y="187"/>
                  </a:lnTo>
                  <a:lnTo>
                    <a:pt x="90" y="188"/>
                  </a:lnTo>
                  <a:lnTo>
                    <a:pt x="82" y="188"/>
                  </a:lnTo>
                  <a:lnTo>
                    <a:pt x="72" y="188"/>
                  </a:lnTo>
                  <a:lnTo>
                    <a:pt x="63" y="187"/>
                  </a:lnTo>
                  <a:lnTo>
                    <a:pt x="55" y="185"/>
                  </a:lnTo>
                  <a:lnTo>
                    <a:pt x="47" y="183"/>
                  </a:lnTo>
                  <a:lnTo>
                    <a:pt x="40" y="179"/>
                  </a:lnTo>
                  <a:lnTo>
                    <a:pt x="33" y="175"/>
                  </a:lnTo>
                  <a:lnTo>
                    <a:pt x="27" y="170"/>
                  </a:lnTo>
                  <a:lnTo>
                    <a:pt x="21" y="164"/>
                  </a:lnTo>
                  <a:lnTo>
                    <a:pt x="16" y="158"/>
                  </a:lnTo>
                  <a:lnTo>
                    <a:pt x="12" y="151"/>
                  </a:lnTo>
                  <a:lnTo>
                    <a:pt x="8" y="144"/>
                  </a:lnTo>
                  <a:lnTo>
                    <a:pt x="5" y="135"/>
                  </a:lnTo>
                  <a:lnTo>
                    <a:pt x="3" y="127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0" y="27"/>
                  </a:lnTo>
                  <a:lnTo>
                    <a:pt x="27" y="21"/>
                  </a:lnTo>
                  <a:lnTo>
                    <a:pt x="32" y="15"/>
                  </a:lnTo>
                  <a:lnTo>
                    <a:pt x="39" y="11"/>
                  </a:lnTo>
                  <a:lnTo>
                    <a:pt x="46" y="8"/>
                  </a:lnTo>
                  <a:lnTo>
                    <a:pt x="53" y="5"/>
                  </a:lnTo>
                  <a:lnTo>
                    <a:pt x="60" y="2"/>
                  </a:lnTo>
                  <a:lnTo>
                    <a:pt x="67" y="1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8" y="2"/>
                  </a:lnTo>
                  <a:lnTo>
                    <a:pt x="108" y="5"/>
                  </a:lnTo>
                  <a:lnTo>
                    <a:pt x="115" y="8"/>
                  </a:lnTo>
                  <a:lnTo>
                    <a:pt x="124" y="12"/>
                  </a:lnTo>
                  <a:lnTo>
                    <a:pt x="132" y="19"/>
                  </a:lnTo>
                  <a:lnTo>
                    <a:pt x="139" y="25"/>
                  </a:lnTo>
                  <a:lnTo>
                    <a:pt x="146" y="34"/>
                  </a:lnTo>
                  <a:lnTo>
                    <a:pt x="120" y="55"/>
                  </a:lnTo>
                  <a:lnTo>
                    <a:pt x="112" y="48"/>
                  </a:lnTo>
                  <a:lnTo>
                    <a:pt x="103" y="40"/>
                  </a:lnTo>
                  <a:lnTo>
                    <a:pt x="98" y="38"/>
                  </a:lnTo>
                  <a:lnTo>
                    <a:pt x="93" y="36"/>
                  </a:lnTo>
                  <a:lnTo>
                    <a:pt x="87" y="34"/>
                  </a:lnTo>
                  <a:lnTo>
                    <a:pt x="82" y="34"/>
                  </a:lnTo>
                  <a:lnTo>
                    <a:pt x="73" y="35"/>
                  </a:lnTo>
                  <a:lnTo>
                    <a:pt x="66" y="37"/>
                  </a:lnTo>
                  <a:lnTo>
                    <a:pt x="59" y="42"/>
                  </a:lnTo>
                  <a:lnTo>
                    <a:pt x="53" y="49"/>
                  </a:lnTo>
                  <a:lnTo>
                    <a:pt x="48" y="56"/>
                  </a:lnTo>
                  <a:lnTo>
                    <a:pt x="45" y="67"/>
                  </a:lnTo>
                  <a:lnTo>
                    <a:pt x="42" y="79"/>
                  </a:lnTo>
                  <a:lnTo>
                    <a:pt x="42" y="93"/>
                  </a:lnTo>
                  <a:lnTo>
                    <a:pt x="42" y="107"/>
                  </a:lnTo>
                  <a:lnTo>
                    <a:pt x="44" y="119"/>
                  </a:lnTo>
                  <a:lnTo>
                    <a:pt x="47" y="129"/>
                  </a:lnTo>
                  <a:lnTo>
                    <a:pt x="53" y="138"/>
                  </a:lnTo>
                  <a:lnTo>
                    <a:pt x="55" y="142"/>
                  </a:lnTo>
                  <a:lnTo>
                    <a:pt x="58" y="145"/>
                  </a:lnTo>
                  <a:lnTo>
                    <a:pt x="62" y="148"/>
                  </a:lnTo>
                  <a:lnTo>
                    <a:pt x="66" y="150"/>
                  </a:lnTo>
                  <a:lnTo>
                    <a:pt x="71" y="152"/>
                  </a:lnTo>
                  <a:lnTo>
                    <a:pt x="75" y="154"/>
                  </a:lnTo>
                  <a:lnTo>
                    <a:pt x="81" y="155"/>
                  </a:lnTo>
                  <a:lnTo>
                    <a:pt x="86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6" y="146"/>
                  </a:lnTo>
                  <a:lnTo>
                    <a:pt x="127" y="13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8" name="Freeform 103">
              <a:extLst>
                <a:ext uri="{FF2B5EF4-FFF2-40B4-BE49-F238E27FC236}">
                  <a16:creationId xmlns:a16="http://schemas.microsoft.com/office/drawing/2014/main" id="{A24EC07D-C9FB-4134-A398-78F8C924D3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2365" y="4063070"/>
              <a:ext cx="61322" cy="74294"/>
            </a:xfrm>
            <a:custGeom>
              <a:avLst/>
              <a:gdLst>
                <a:gd name="T0" fmla="*/ 108 w 157"/>
                <a:gd name="T1" fmla="*/ 34 h 188"/>
                <a:gd name="T2" fmla="*/ 94 w 157"/>
                <a:gd name="T3" fmla="*/ 32 h 188"/>
                <a:gd name="T4" fmla="*/ 80 w 157"/>
                <a:gd name="T5" fmla="*/ 32 h 188"/>
                <a:gd name="T6" fmla="*/ 69 w 157"/>
                <a:gd name="T7" fmla="*/ 34 h 188"/>
                <a:gd name="T8" fmla="*/ 60 w 157"/>
                <a:gd name="T9" fmla="*/ 39 h 188"/>
                <a:gd name="T10" fmla="*/ 54 w 157"/>
                <a:gd name="T11" fmla="*/ 47 h 188"/>
                <a:gd name="T12" fmla="*/ 46 w 157"/>
                <a:gd name="T13" fmla="*/ 62 h 188"/>
                <a:gd name="T14" fmla="*/ 42 w 157"/>
                <a:gd name="T15" fmla="*/ 87 h 188"/>
                <a:gd name="T16" fmla="*/ 42 w 157"/>
                <a:gd name="T17" fmla="*/ 111 h 188"/>
                <a:gd name="T18" fmla="*/ 45 w 157"/>
                <a:gd name="T19" fmla="*/ 132 h 188"/>
                <a:gd name="T20" fmla="*/ 51 w 157"/>
                <a:gd name="T21" fmla="*/ 144 h 188"/>
                <a:gd name="T22" fmla="*/ 56 w 157"/>
                <a:gd name="T23" fmla="*/ 150 h 188"/>
                <a:gd name="T24" fmla="*/ 63 w 157"/>
                <a:gd name="T25" fmla="*/ 156 h 188"/>
                <a:gd name="T26" fmla="*/ 72 w 157"/>
                <a:gd name="T27" fmla="*/ 158 h 188"/>
                <a:gd name="T28" fmla="*/ 85 w 157"/>
                <a:gd name="T29" fmla="*/ 157 h 188"/>
                <a:gd name="T30" fmla="*/ 98 w 157"/>
                <a:gd name="T31" fmla="*/ 152 h 188"/>
                <a:gd name="T32" fmla="*/ 107 w 157"/>
                <a:gd name="T33" fmla="*/ 144 h 188"/>
                <a:gd name="T34" fmla="*/ 112 w 157"/>
                <a:gd name="T35" fmla="*/ 133 h 188"/>
                <a:gd name="T36" fmla="*/ 112 w 157"/>
                <a:gd name="T37" fmla="*/ 36 h 188"/>
                <a:gd name="T38" fmla="*/ 157 w 157"/>
                <a:gd name="T39" fmla="*/ 184 h 188"/>
                <a:gd name="T40" fmla="*/ 119 w 157"/>
                <a:gd name="T41" fmla="*/ 164 h 188"/>
                <a:gd name="T42" fmla="*/ 112 w 157"/>
                <a:gd name="T43" fmla="*/ 170 h 188"/>
                <a:gd name="T44" fmla="*/ 102 w 157"/>
                <a:gd name="T45" fmla="*/ 178 h 188"/>
                <a:gd name="T46" fmla="*/ 89 w 157"/>
                <a:gd name="T47" fmla="*/ 185 h 188"/>
                <a:gd name="T48" fmla="*/ 75 w 157"/>
                <a:gd name="T49" fmla="*/ 188 h 188"/>
                <a:gd name="T50" fmla="*/ 59 w 157"/>
                <a:gd name="T51" fmla="*/ 188 h 188"/>
                <a:gd name="T52" fmla="*/ 44 w 157"/>
                <a:gd name="T53" fmla="*/ 185 h 188"/>
                <a:gd name="T54" fmla="*/ 31 w 157"/>
                <a:gd name="T55" fmla="*/ 178 h 188"/>
                <a:gd name="T56" fmla="*/ 20 w 157"/>
                <a:gd name="T57" fmla="*/ 170 h 188"/>
                <a:gd name="T58" fmla="*/ 12 w 157"/>
                <a:gd name="T59" fmla="*/ 158 h 188"/>
                <a:gd name="T60" fmla="*/ 5 w 157"/>
                <a:gd name="T61" fmla="*/ 145 h 188"/>
                <a:gd name="T62" fmla="*/ 1 w 157"/>
                <a:gd name="T63" fmla="*/ 120 h 188"/>
                <a:gd name="T64" fmla="*/ 0 w 157"/>
                <a:gd name="T65" fmla="*/ 91 h 188"/>
                <a:gd name="T66" fmla="*/ 3 w 157"/>
                <a:gd name="T67" fmla="*/ 69 h 188"/>
                <a:gd name="T68" fmla="*/ 8 w 157"/>
                <a:gd name="T69" fmla="*/ 51 h 188"/>
                <a:gd name="T70" fmla="*/ 17 w 157"/>
                <a:gd name="T71" fmla="*/ 35 h 188"/>
                <a:gd name="T72" fmla="*/ 29 w 157"/>
                <a:gd name="T73" fmla="*/ 22 h 188"/>
                <a:gd name="T74" fmla="*/ 43 w 157"/>
                <a:gd name="T75" fmla="*/ 11 h 188"/>
                <a:gd name="T76" fmla="*/ 60 w 157"/>
                <a:gd name="T77" fmla="*/ 5 h 188"/>
                <a:gd name="T78" fmla="*/ 80 w 157"/>
                <a:gd name="T79" fmla="*/ 0 h 188"/>
                <a:gd name="T80" fmla="*/ 102 w 157"/>
                <a:gd name="T81" fmla="*/ 0 h 188"/>
                <a:gd name="T82" fmla="*/ 135 w 157"/>
                <a:gd name="T83" fmla="*/ 7 h 188"/>
                <a:gd name="T84" fmla="*/ 154 w 157"/>
                <a:gd name="T85" fmla="*/ 14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188">
                  <a:moveTo>
                    <a:pt x="112" y="36"/>
                  </a:moveTo>
                  <a:lnTo>
                    <a:pt x="108" y="34"/>
                  </a:lnTo>
                  <a:lnTo>
                    <a:pt x="101" y="33"/>
                  </a:lnTo>
                  <a:lnTo>
                    <a:pt x="94" y="32"/>
                  </a:lnTo>
                  <a:lnTo>
                    <a:pt x="86" y="30"/>
                  </a:lnTo>
                  <a:lnTo>
                    <a:pt x="80" y="32"/>
                  </a:lnTo>
                  <a:lnTo>
                    <a:pt x="74" y="33"/>
                  </a:lnTo>
                  <a:lnTo>
                    <a:pt x="69" y="34"/>
                  </a:lnTo>
                  <a:lnTo>
                    <a:pt x="65" y="37"/>
                  </a:lnTo>
                  <a:lnTo>
                    <a:pt x="60" y="39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1" y="51"/>
                  </a:lnTo>
                  <a:lnTo>
                    <a:pt x="46" y="62"/>
                  </a:lnTo>
                  <a:lnTo>
                    <a:pt x="43" y="74"/>
                  </a:lnTo>
                  <a:lnTo>
                    <a:pt x="42" y="87"/>
                  </a:lnTo>
                  <a:lnTo>
                    <a:pt x="41" y="101"/>
                  </a:lnTo>
                  <a:lnTo>
                    <a:pt x="42" y="111"/>
                  </a:lnTo>
                  <a:lnTo>
                    <a:pt x="43" y="122"/>
                  </a:lnTo>
                  <a:lnTo>
                    <a:pt x="45" y="132"/>
                  </a:lnTo>
                  <a:lnTo>
                    <a:pt x="48" y="141"/>
                  </a:lnTo>
                  <a:lnTo>
                    <a:pt x="51" y="144"/>
                  </a:lnTo>
                  <a:lnTo>
                    <a:pt x="53" y="147"/>
                  </a:lnTo>
                  <a:lnTo>
                    <a:pt x="56" y="150"/>
                  </a:lnTo>
                  <a:lnTo>
                    <a:pt x="59" y="154"/>
                  </a:lnTo>
                  <a:lnTo>
                    <a:pt x="63" y="156"/>
                  </a:lnTo>
                  <a:lnTo>
                    <a:pt x="68" y="157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5" y="157"/>
                  </a:lnTo>
                  <a:lnTo>
                    <a:pt x="93" y="156"/>
                  </a:lnTo>
                  <a:lnTo>
                    <a:pt x="98" y="152"/>
                  </a:lnTo>
                  <a:lnTo>
                    <a:pt x="103" y="148"/>
                  </a:lnTo>
                  <a:lnTo>
                    <a:pt x="107" y="144"/>
                  </a:lnTo>
                  <a:lnTo>
                    <a:pt x="110" y="138"/>
                  </a:lnTo>
                  <a:lnTo>
                    <a:pt x="112" y="133"/>
                  </a:lnTo>
                  <a:lnTo>
                    <a:pt x="112" y="128"/>
                  </a:lnTo>
                  <a:lnTo>
                    <a:pt x="112" y="36"/>
                  </a:lnTo>
                  <a:close/>
                  <a:moveTo>
                    <a:pt x="154" y="149"/>
                  </a:moveTo>
                  <a:lnTo>
                    <a:pt x="157" y="184"/>
                  </a:lnTo>
                  <a:lnTo>
                    <a:pt x="121" y="18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12" y="170"/>
                  </a:lnTo>
                  <a:lnTo>
                    <a:pt x="108" y="175"/>
                  </a:lnTo>
                  <a:lnTo>
                    <a:pt x="102" y="178"/>
                  </a:lnTo>
                  <a:lnTo>
                    <a:pt x="96" y="183"/>
                  </a:lnTo>
                  <a:lnTo>
                    <a:pt x="89" y="185"/>
                  </a:lnTo>
                  <a:lnTo>
                    <a:pt x="83" y="187"/>
                  </a:lnTo>
                  <a:lnTo>
                    <a:pt x="75" y="188"/>
                  </a:lnTo>
                  <a:lnTo>
                    <a:pt x="69" y="188"/>
                  </a:lnTo>
                  <a:lnTo>
                    <a:pt x="59" y="188"/>
                  </a:lnTo>
                  <a:lnTo>
                    <a:pt x="52" y="186"/>
                  </a:lnTo>
                  <a:lnTo>
                    <a:pt x="44" y="185"/>
                  </a:lnTo>
                  <a:lnTo>
                    <a:pt x="36" y="182"/>
                  </a:lnTo>
                  <a:lnTo>
                    <a:pt x="31" y="178"/>
                  </a:lnTo>
                  <a:lnTo>
                    <a:pt x="25" y="174"/>
                  </a:lnTo>
                  <a:lnTo>
                    <a:pt x="20" y="170"/>
                  </a:lnTo>
                  <a:lnTo>
                    <a:pt x="16" y="164"/>
                  </a:lnTo>
                  <a:lnTo>
                    <a:pt x="12" y="158"/>
                  </a:lnTo>
                  <a:lnTo>
                    <a:pt x="8" y="151"/>
                  </a:lnTo>
                  <a:lnTo>
                    <a:pt x="5" y="145"/>
                  </a:lnTo>
                  <a:lnTo>
                    <a:pt x="3" y="137"/>
                  </a:lnTo>
                  <a:lnTo>
                    <a:pt x="1" y="120"/>
                  </a:lnTo>
                  <a:lnTo>
                    <a:pt x="0" y="102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3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22" y="27"/>
                  </a:lnTo>
                  <a:lnTo>
                    <a:pt x="29" y="22"/>
                  </a:lnTo>
                  <a:lnTo>
                    <a:pt x="35" y="16"/>
                  </a:lnTo>
                  <a:lnTo>
                    <a:pt x="43" y="11"/>
                  </a:lnTo>
                  <a:lnTo>
                    <a:pt x="52" y="8"/>
                  </a:lnTo>
                  <a:lnTo>
                    <a:pt x="60" y="5"/>
                  </a:lnTo>
                  <a:lnTo>
                    <a:pt x="70" y="2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102" y="0"/>
                  </a:lnTo>
                  <a:lnTo>
                    <a:pt x="117" y="2"/>
                  </a:lnTo>
                  <a:lnTo>
                    <a:pt x="135" y="7"/>
                  </a:lnTo>
                  <a:lnTo>
                    <a:pt x="154" y="12"/>
                  </a:lnTo>
                  <a:lnTo>
                    <a:pt x="154" y="14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49" name="Freeform 104">
              <a:extLst>
                <a:ext uri="{FF2B5EF4-FFF2-40B4-BE49-F238E27FC236}">
                  <a16:creationId xmlns:a16="http://schemas.microsoft.com/office/drawing/2014/main" id="{BEF1E69E-4006-4CC8-98D1-568FBE0F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9016" y="4063070"/>
              <a:ext cx="57784" cy="106134"/>
            </a:xfrm>
            <a:custGeom>
              <a:avLst/>
              <a:gdLst>
                <a:gd name="T0" fmla="*/ 144 w 147"/>
                <a:gd name="T1" fmla="*/ 168 h 269"/>
                <a:gd name="T2" fmla="*/ 132 w 147"/>
                <a:gd name="T3" fmla="*/ 175 h 269"/>
                <a:gd name="T4" fmla="*/ 118 w 147"/>
                <a:gd name="T5" fmla="*/ 182 h 269"/>
                <a:gd name="T6" fmla="*/ 103 w 147"/>
                <a:gd name="T7" fmla="*/ 186 h 269"/>
                <a:gd name="T8" fmla="*/ 84 w 147"/>
                <a:gd name="T9" fmla="*/ 188 h 269"/>
                <a:gd name="T10" fmla="*/ 87 w 147"/>
                <a:gd name="T11" fmla="*/ 208 h 269"/>
                <a:gd name="T12" fmla="*/ 97 w 147"/>
                <a:gd name="T13" fmla="*/ 212 h 269"/>
                <a:gd name="T14" fmla="*/ 106 w 147"/>
                <a:gd name="T15" fmla="*/ 218 h 269"/>
                <a:gd name="T16" fmla="*/ 110 w 147"/>
                <a:gd name="T17" fmla="*/ 229 h 269"/>
                <a:gd name="T18" fmla="*/ 110 w 147"/>
                <a:gd name="T19" fmla="*/ 243 h 269"/>
                <a:gd name="T20" fmla="*/ 104 w 147"/>
                <a:gd name="T21" fmla="*/ 257 h 269"/>
                <a:gd name="T22" fmla="*/ 92 w 147"/>
                <a:gd name="T23" fmla="*/ 265 h 269"/>
                <a:gd name="T24" fmla="*/ 77 w 147"/>
                <a:gd name="T25" fmla="*/ 269 h 269"/>
                <a:gd name="T26" fmla="*/ 62 w 147"/>
                <a:gd name="T27" fmla="*/ 269 h 269"/>
                <a:gd name="T28" fmla="*/ 45 w 147"/>
                <a:gd name="T29" fmla="*/ 265 h 269"/>
                <a:gd name="T30" fmla="*/ 43 w 147"/>
                <a:gd name="T31" fmla="*/ 243 h 269"/>
                <a:gd name="T32" fmla="*/ 67 w 147"/>
                <a:gd name="T33" fmla="*/ 249 h 269"/>
                <a:gd name="T34" fmla="*/ 76 w 147"/>
                <a:gd name="T35" fmla="*/ 247 h 269"/>
                <a:gd name="T36" fmla="*/ 81 w 147"/>
                <a:gd name="T37" fmla="*/ 244 h 269"/>
                <a:gd name="T38" fmla="*/ 84 w 147"/>
                <a:gd name="T39" fmla="*/ 241 h 269"/>
                <a:gd name="T40" fmla="*/ 86 w 147"/>
                <a:gd name="T41" fmla="*/ 236 h 269"/>
                <a:gd name="T42" fmla="*/ 82 w 147"/>
                <a:gd name="T43" fmla="*/ 229 h 269"/>
                <a:gd name="T44" fmla="*/ 76 w 147"/>
                <a:gd name="T45" fmla="*/ 225 h 269"/>
                <a:gd name="T46" fmla="*/ 53 w 147"/>
                <a:gd name="T47" fmla="*/ 223 h 269"/>
                <a:gd name="T48" fmla="*/ 57 w 147"/>
                <a:gd name="T49" fmla="*/ 186 h 269"/>
                <a:gd name="T50" fmla="*/ 43 w 147"/>
                <a:gd name="T51" fmla="*/ 181 h 269"/>
                <a:gd name="T52" fmla="*/ 32 w 147"/>
                <a:gd name="T53" fmla="*/ 173 h 269"/>
                <a:gd name="T54" fmla="*/ 22 w 147"/>
                <a:gd name="T55" fmla="*/ 164 h 269"/>
                <a:gd name="T56" fmla="*/ 13 w 147"/>
                <a:gd name="T57" fmla="*/ 152 h 269"/>
                <a:gd name="T58" fmla="*/ 8 w 147"/>
                <a:gd name="T59" fmla="*/ 138 h 269"/>
                <a:gd name="T60" fmla="*/ 3 w 147"/>
                <a:gd name="T61" fmla="*/ 123 h 269"/>
                <a:gd name="T62" fmla="*/ 1 w 147"/>
                <a:gd name="T63" fmla="*/ 105 h 269"/>
                <a:gd name="T64" fmla="*/ 1 w 147"/>
                <a:gd name="T65" fmla="*/ 82 h 269"/>
                <a:gd name="T66" fmla="*/ 5 w 147"/>
                <a:gd name="T67" fmla="*/ 60 h 269"/>
                <a:gd name="T68" fmla="*/ 12 w 147"/>
                <a:gd name="T69" fmla="*/ 41 h 269"/>
                <a:gd name="T70" fmla="*/ 22 w 147"/>
                <a:gd name="T71" fmla="*/ 27 h 269"/>
                <a:gd name="T72" fmla="*/ 34 w 147"/>
                <a:gd name="T73" fmla="*/ 15 h 269"/>
                <a:gd name="T74" fmla="*/ 47 w 147"/>
                <a:gd name="T75" fmla="*/ 8 h 269"/>
                <a:gd name="T76" fmla="*/ 61 w 147"/>
                <a:gd name="T77" fmla="*/ 2 h 269"/>
                <a:gd name="T78" fmla="*/ 75 w 147"/>
                <a:gd name="T79" fmla="*/ 0 h 269"/>
                <a:gd name="T80" fmla="*/ 91 w 147"/>
                <a:gd name="T81" fmla="*/ 0 h 269"/>
                <a:gd name="T82" fmla="*/ 108 w 147"/>
                <a:gd name="T83" fmla="*/ 5 h 269"/>
                <a:gd name="T84" fmla="*/ 124 w 147"/>
                <a:gd name="T85" fmla="*/ 12 h 269"/>
                <a:gd name="T86" fmla="*/ 141 w 147"/>
                <a:gd name="T87" fmla="*/ 25 h 269"/>
                <a:gd name="T88" fmla="*/ 120 w 147"/>
                <a:gd name="T89" fmla="*/ 55 h 269"/>
                <a:gd name="T90" fmla="*/ 104 w 147"/>
                <a:gd name="T91" fmla="*/ 40 h 269"/>
                <a:gd name="T92" fmla="*/ 94 w 147"/>
                <a:gd name="T93" fmla="*/ 36 h 269"/>
                <a:gd name="T94" fmla="*/ 82 w 147"/>
                <a:gd name="T95" fmla="*/ 34 h 269"/>
                <a:gd name="T96" fmla="*/ 66 w 147"/>
                <a:gd name="T97" fmla="*/ 37 h 269"/>
                <a:gd name="T98" fmla="*/ 54 w 147"/>
                <a:gd name="T99" fmla="*/ 49 h 269"/>
                <a:gd name="T100" fmla="*/ 46 w 147"/>
                <a:gd name="T101" fmla="*/ 67 h 269"/>
                <a:gd name="T102" fmla="*/ 42 w 147"/>
                <a:gd name="T103" fmla="*/ 93 h 269"/>
                <a:gd name="T104" fmla="*/ 46 w 147"/>
                <a:gd name="T105" fmla="*/ 119 h 269"/>
                <a:gd name="T106" fmla="*/ 53 w 147"/>
                <a:gd name="T107" fmla="*/ 138 h 269"/>
                <a:gd name="T108" fmla="*/ 60 w 147"/>
                <a:gd name="T109" fmla="*/ 145 h 269"/>
                <a:gd name="T110" fmla="*/ 67 w 147"/>
                <a:gd name="T111" fmla="*/ 150 h 269"/>
                <a:gd name="T112" fmla="*/ 76 w 147"/>
                <a:gd name="T113" fmla="*/ 154 h 269"/>
                <a:gd name="T114" fmla="*/ 88 w 147"/>
                <a:gd name="T115" fmla="*/ 155 h 269"/>
                <a:gd name="T116" fmla="*/ 107 w 147"/>
                <a:gd name="T117" fmla="*/ 151 h 269"/>
                <a:gd name="T118" fmla="*/ 128 w 147"/>
                <a:gd name="T119" fmla="*/ 13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7" h="269">
                  <a:moveTo>
                    <a:pt x="128" y="139"/>
                  </a:moveTo>
                  <a:lnTo>
                    <a:pt x="144" y="168"/>
                  </a:lnTo>
                  <a:lnTo>
                    <a:pt x="138" y="172"/>
                  </a:lnTo>
                  <a:lnTo>
                    <a:pt x="132" y="175"/>
                  </a:lnTo>
                  <a:lnTo>
                    <a:pt x="126" y="179"/>
                  </a:lnTo>
                  <a:lnTo>
                    <a:pt x="118" y="182"/>
                  </a:lnTo>
                  <a:lnTo>
                    <a:pt x="110" y="185"/>
                  </a:lnTo>
                  <a:lnTo>
                    <a:pt x="103" y="186"/>
                  </a:lnTo>
                  <a:lnTo>
                    <a:pt x="93" y="188"/>
                  </a:lnTo>
                  <a:lnTo>
                    <a:pt x="84" y="188"/>
                  </a:lnTo>
                  <a:lnTo>
                    <a:pt x="80" y="206"/>
                  </a:lnTo>
                  <a:lnTo>
                    <a:pt x="87" y="208"/>
                  </a:lnTo>
                  <a:lnTo>
                    <a:pt x="92" y="210"/>
                  </a:lnTo>
                  <a:lnTo>
                    <a:pt x="97" y="212"/>
                  </a:lnTo>
                  <a:lnTo>
                    <a:pt x="103" y="215"/>
                  </a:lnTo>
                  <a:lnTo>
                    <a:pt x="106" y="218"/>
                  </a:lnTo>
                  <a:lnTo>
                    <a:pt x="109" y="224"/>
                  </a:lnTo>
                  <a:lnTo>
                    <a:pt x="110" y="229"/>
                  </a:lnTo>
                  <a:lnTo>
                    <a:pt x="111" y="235"/>
                  </a:lnTo>
                  <a:lnTo>
                    <a:pt x="110" y="243"/>
                  </a:lnTo>
                  <a:lnTo>
                    <a:pt x="108" y="251"/>
                  </a:lnTo>
                  <a:lnTo>
                    <a:pt x="104" y="257"/>
                  </a:lnTo>
                  <a:lnTo>
                    <a:pt x="99" y="262"/>
                  </a:lnTo>
                  <a:lnTo>
                    <a:pt x="92" y="265"/>
                  </a:lnTo>
                  <a:lnTo>
                    <a:pt x="84" y="267"/>
                  </a:lnTo>
                  <a:lnTo>
                    <a:pt x="77" y="269"/>
                  </a:lnTo>
                  <a:lnTo>
                    <a:pt x="70" y="269"/>
                  </a:lnTo>
                  <a:lnTo>
                    <a:pt x="62" y="269"/>
                  </a:lnTo>
                  <a:lnTo>
                    <a:pt x="53" y="267"/>
                  </a:lnTo>
                  <a:lnTo>
                    <a:pt x="45" y="265"/>
                  </a:lnTo>
                  <a:lnTo>
                    <a:pt x="38" y="263"/>
                  </a:lnTo>
                  <a:lnTo>
                    <a:pt x="43" y="243"/>
                  </a:lnTo>
                  <a:lnTo>
                    <a:pt x="54" y="246"/>
                  </a:lnTo>
                  <a:lnTo>
                    <a:pt x="67" y="249"/>
                  </a:lnTo>
                  <a:lnTo>
                    <a:pt x="72" y="247"/>
                  </a:lnTo>
                  <a:lnTo>
                    <a:pt x="76" y="247"/>
                  </a:lnTo>
                  <a:lnTo>
                    <a:pt x="79" y="246"/>
                  </a:lnTo>
                  <a:lnTo>
                    <a:pt x="81" y="244"/>
                  </a:lnTo>
                  <a:lnTo>
                    <a:pt x="83" y="243"/>
                  </a:lnTo>
                  <a:lnTo>
                    <a:pt x="84" y="241"/>
                  </a:lnTo>
                  <a:lnTo>
                    <a:pt x="84" y="239"/>
                  </a:lnTo>
                  <a:lnTo>
                    <a:pt x="86" y="236"/>
                  </a:lnTo>
                  <a:lnTo>
                    <a:pt x="84" y="232"/>
                  </a:lnTo>
                  <a:lnTo>
                    <a:pt x="82" y="229"/>
                  </a:lnTo>
                  <a:lnTo>
                    <a:pt x="80" y="227"/>
                  </a:lnTo>
                  <a:lnTo>
                    <a:pt x="76" y="225"/>
                  </a:lnTo>
                  <a:lnTo>
                    <a:pt x="66" y="223"/>
                  </a:lnTo>
                  <a:lnTo>
                    <a:pt x="53" y="223"/>
                  </a:lnTo>
                  <a:lnTo>
                    <a:pt x="65" y="187"/>
                  </a:lnTo>
                  <a:lnTo>
                    <a:pt x="57" y="186"/>
                  </a:lnTo>
                  <a:lnTo>
                    <a:pt x="50" y="184"/>
                  </a:lnTo>
                  <a:lnTo>
                    <a:pt x="43" y="181"/>
                  </a:lnTo>
                  <a:lnTo>
                    <a:pt x="37" y="177"/>
                  </a:lnTo>
                  <a:lnTo>
                    <a:pt x="32" y="173"/>
                  </a:lnTo>
                  <a:lnTo>
                    <a:pt x="26" y="169"/>
                  </a:lnTo>
                  <a:lnTo>
                    <a:pt x="22" y="164"/>
                  </a:lnTo>
                  <a:lnTo>
                    <a:pt x="18" y="159"/>
                  </a:lnTo>
                  <a:lnTo>
                    <a:pt x="13" y="152"/>
                  </a:lnTo>
                  <a:lnTo>
                    <a:pt x="10" y="146"/>
                  </a:lnTo>
                  <a:lnTo>
                    <a:pt x="8" y="138"/>
                  </a:lnTo>
                  <a:lnTo>
                    <a:pt x="5" y="131"/>
                  </a:lnTo>
                  <a:lnTo>
                    <a:pt x="3" y="123"/>
                  </a:lnTo>
                  <a:lnTo>
                    <a:pt x="1" y="115"/>
                  </a:lnTo>
                  <a:lnTo>
                    <a:pt x="1" y="105"/>
                  </a:lnTo>
                  <a:lnTo>
                    <a:pt x="0" y="95"/>
                  </a:lnTo>
                  <a:lnTo>
                    <a:pt x="1" y="82"/>
                  </a:lnTo>
                  <a:lnTo>
                    <a:pt x="2" y="70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1"/>
                  </a:lnTo>
                  <a:lnTo>
                    <a:pt x="16" y="34"/>
                  </a:lnTo>
                  <a:lnTo>
                    <a:pt x="22" y="27"/>
                  </a:lnTo>
                  <a:lnTo>
                    <a:pt x="27" y="21"/>
                  </a:lnTo>
                  <a:lnTo>
                    <a:pt x="34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91" y="0"/>
                  </a:lnTo>
                  <a:lnTo>
                    <a:pt x="100" y="2"/>
                  </a:lnTo>
                  <a:lnTo>
                    <a:pt x="108" y="5"/>
                  </a:lnTo>
                  <a:lnTo>
                    <a:pt x="117" y="8"/>
                  </a:lnTo>
                  <a:lnTo>
                    <a:pt x="124" y="12"/>
                  </a:lnTo>
                  <a:lnTo>
                    <a:pt x="133" y="19"/>
                  </a:lnTo>
                  <a:lnTo>
                    <a:pt x="141" y="25"/>
                  </a:lnTo>
                  <a:lnTo>
                    <a:pt x="147" y="34"/>
                  </a:lnTo>
                  <a:lnTo>
                    <a:pt x="120" y="55"/>
                  </a:lnTo>
                  <a:lnTo>
                    <a:pt x="113" y="48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94" y="36"/>
                  </a:lnTo>
                  <a:lnTo>
                    <a:pt x="89" y="34"/>
                  </a:lnTo>
                  <a:lnTo>
                    <a:pt x="82" y="34"/>
                  </a:lnTo>
                  <a:lnTo>
                    <a:pt x="74" y="35"/>
                  </a:lnTo>
                  <a:lnTo>
                    <a:pt x="66" y="37"/>
                  </a:lnTo>
                  <a:lnTo>
                    <a:pt x="60" y="42"/>
                  </a:lnTo>
                  <a:lnTo>
                    <a:pt x="54" y="49"/>
                  </a:lnTo>
                  <a:lnTo>
                    <a:pt x="49" y="56"/>
                  </a:lnTo>
                  <a:lnTo>
                    <a:pt x="46" y="67"/>
                  </a:lnTo>
                  <a:lnTo>
                    <a:pt x="43" y="79"/>
                  </a:lnTo>
                  <a:lnTo>
                    <a:pt x="42" y="93"/>
                  </a:lnTo>
                  <a:lnTo>
                    <a:pt x="43" y="107"/>
                  </a:lnTo>
                  <a:lnTo>
                    <a:pt x="46" y="119"/>
                  </a:lnTo>
                  <a:lnTo>
                    <a:pt x="49" y="129"/>
                  </a:lnTo>
                  <a:lnTo>
                    <a:pt x="53" y="138"/>
                  </a:lnTo>
                  <a:lnTo>
                    <a:pt x="56" y="142"/>
                  </a:lnTo>
                  <a:lnTo>
                    <a:pt x="60" y="145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72" y="152"/>
                  </a:lnTo>
                  <a:lnTo>
                    <a:pt x="76" y="154"/>
                  </a:lnTo>
                  <a:lnTo>
                    <a:pt x="81" y="155"/>
                  </a:lnTo>
                  <a:lnTo>
                    <a:pt x="88" y="155"/>
                  </a:lnTo>
                  <a:lnTo>
                    <a:pt x="97" y="154"/>
                  </a:lnTo>
                  <a:lnTo>
                    <a:pt x="107" y="151"/>
                  </a:lnTo>
                  <a:lnTo>
                    <a:pt x="117" y="146"/>
                  </a:lnTo>
                  <a:lnTo>
                    <a:pt x="128" y="139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0" name="Freeform 105">
              <a:extLst>
                <a:ext uri="{FF2B5EF4-FFF2-40B4-BE49-F238E27FC236}">
                  <a16:creationId xmlns:a16="http://schemas.microsoft.com/office/drawing/2014/main" id="{9AA929BC-9606-4395-945B-3C3950B17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055" y="4034767"/>
              <a:ext cx="61322" cy="102596"/>
            </a:xfrm>
            <a:custGeom>
              <a:avLst/>
              <a:gdLst>
                <a:gd name="T0" fmla="*/ 108 w 157"/>
                <a:gd name="T1" fmla="*/ 108 h 262"/>
                <a:gd name="T2" fmla="*/ 94 w 157"/>
                <a:gd name="T3" fmla="*/ 106 h 262"/>
                <a:gd name="T4" fmla="*/ 80 w 157"/>
                <a:gd name="T5" fmla="*/ 106 h 262"/>
                <a:gd name="T6" fmla="*/ 70 w 157"/>
                <a:gd name="T7" fmla="*/ 108 h 262"/>
                <a:gd name="T8" fmla="*/ 61 w 157"/>
                <a:gd name="T9" fmla="*/ 113 h 262"/>
                <a:gd name="T10" fmla="*/ 54 w 157"/>
                <a:gd name="T11" fmla="*/ 121 h 262"/>
                <a:gd name="T12" fmla="*/ 47 w 157"/>
                <a:gd name="T13" fmla="*/ 136 h 262"/>
                <a:gd name="T14" fmla="*/ 42 w 157"/>
                <a:gd name="T15" fmla="*/ 161 h 262"/>
                <a:gd name="T16" fmla="*/ 42 w 157"/>
                <a:gd name="T17" fmla="*/ 185 h 262"/>
                <a:gd name="T18" fmla="*/ 45 w 157"/>
                <a:gd name="T19" fmla="*/ 206 h 262"/>
                <a:gd name="T20" fmla="*/ 50 w 157"/>
                <a:gd name="T21" fmla="*/ 218 h 262"/>
                <a:gd name="T22" fmla="*/ 56 w 157"/>
                <a:gd name="T23" fmla="*/ 224 h 262"/>
                <a:gd name="T24" fmla="*/ 63 w 157"/>
                <a:gd name="T25" fmla="*/ 230 h 262"/>
                <a:gd name="T26" fmla="*/ 73 w 157"/>
                <a:gd name="T27" fmla="*/ 232 h 262"/>
                <a:gd name="T28" fmla="*/ 86 w 157"/>
                <a:gd name="T29" fmla="*/ 231 h 262"/>
                <a:gd name="T30" fmla="*/ 98 w 157"/>
                <a:gd name="T31" fmla="*/ 226 h 262"/>
                <a:gd name="T32" fmla="*/ 108 w 157"/>
                <a:gd name="T33" fmla="*/ 218 h 262"/>
                <a:gd name="T34" fmla="*/ 112 w 157"/>
                <a:gd name="T35" fmla="*/ 207 h 262"/>
                <a:gd name="T36" fmla="*/ 112 w 157"/>
                <a:gd name="T37" fmla="*/ 110 h 262"/>
                <a:gd name="T38" fmla="*/ 44 w 157"/>
                <a:gd name="T39" fmla="*/ 5 h 262"/>
                <a:gd name="T40" fmla="*/ 59 w 157"/>
                <a:gd name="T41" fmla="*/ 1 h 262"/>
                <a:gd name="T42" fmla="*/ 80 w 157"/>
                <a:gd name="T43" fmla="*/ 1 h 262"/>
                <a:gd name="T44" fmla="*/ 102 w 157"/>
                <a:gd name="T45" fmla="*/ 7 h 262"/>
                <a:gd name="T46" fmla="*/ 120 w 157"/>
                <a:gd name="T47" fmla="*/ 8 h 262"/>
                <a:gd name="T48" fmla="*/ 130 w 157"/>
                <a:gd name="T49" fmla="*/ 5 h 262"/>
                <a:gd name="T50" fmla="*/ 139 w 157"/>
                <a:gd name="T51" fmla="*/ 31 h 262"/>
                <a:gd name="T52" fmla="*/ 128 w 157"/>
                <a:gd name="T53" fmla="*/ 36 h 262"/>
                <a:gd name="T54" fmla="*/ 115 w 157"/>
                <a:gd name="T55" fmla="*/ 37 h 262"/>
                <a:gd name="T56" fmla="*/ 90 w 157"/>
                <a:gd name="T57" fmla="*/ 34 h 262"/>
                <a:gd name="T58" fmla="*/ 67 w 157"/>
                <a:gd name="T59" fmla="*/ 30 h 262"/>
                <a:gd name="T60" fmla="*/ 53 w 157"/>
                <a:gd name="T61" fmla="*/ 32 h 262"/>
                <a:gd name="T62" fmla="*/ 41 w 157"/>
                <a:gd name="T63" fmla="*/ 37 h 262"/>
                <a:gd name="T64" fmla="*/ 154 w 157"/>
                <a:gd name="T65" fmla="*/ 223 h 262"/>
                <a:gd name="T66" fmla="*/ 121 w 157"/>
                <a:gd name="T67" fmla="*/ 258 h 262"/>
                <a:gd name="T68" fmla="*/ 117 w 157"/>
                <a:gd name="T69" fmla="*/ 238 h 262"/>
                <a:gd name="T70" fmla="*/ 108 w 157"/>
                <a:gd name="T71" fmla="*/ 249 h 262"/>
                <a:gd name="T72" fmla="*/ 96 w 157"/>
                <a:gd name="T73" fmla="*/ 257 h 262"/>
                <a:gd name="T74" fmla="*/ 83 w 157"/>
                <a:gd name="T75" fmla="*/ 261 h 262"/>
                <a:gd name="T76" fmla="*/ 69 w 157"/>
                <a:gd name="T77" fmla="*/ 262 h 262"/>
                <a:gd name="T78" fmla="*/ 51 w 157"/>
                <a:gd name="T79" fmla="*/ 260 h 262"/>
                <a:gd name="T80" fmla="*/ 37 w 157"/>
                <a:gd name="T81" fmla="*/ 256 h 262"/>
                <a:gd name="T82" fmla="*/ 26 w 157"/>
                <a:gd name="T83" fmla="*/ 248 h 262"/>
                <a:gd name="T84" fmla="*/ 16 w 157"/>
                <a:gd name="T85" fmla="*/ 238 h 262"/>
                <a:gd name="T86" fmla="*/ 8 w 157"/>
                <a:gd name="T87" fmla="*/ 225 h 262"/>
                <a:gd name="T88" fmla="*/ 4 w 157"/>
                <a:gd name="T89" fmla="*/ 211 h 262"/>
                <a:gd name="T90" fmla="*/ 0 w 157"/>
                <a:gd name="T91" fmla="*/ 176 h 262"/>
                <a:gd name="T92" fmla="*/ 1 w 157"/>
                <a:gd name="T93" fmla="*/ 154 h 262"/>
                <a:gd name="T94" fmla="*/ 6 w 157"/>
                <a:gd name="T95" fmla="*/ 134 h 262"/>
                <a:gd name="T96" fmla="*/ 13 w 157"/>
                <a:gd name="T97" fmla="*/ 116 h 262"/>
                <a:gd name="T98" fmla="*/ 22 w 157"/>
                <a:gd name="T99" fmla="*/ 101 h 262"/>
                <a:gd name="T100" fmla="*/ 35 w 157"/>
                <a:gd name="T101" fmla="*/ 90 h 262"/>
                <a:gd name="T102" fmla="*/ 51 w 157"/>
                <a:gd name="T103" fmla="*/ 82 h 262"/>
                <a:gd name="T104" fmla="*/ 70 w 157"/>
                <a:gd name="T105" fmla="*/ 76 h 262"/>
                <a:gd name="T106" fmla="*/ 91 w 157"/>
                <a:gd name="T107" fmla="*/ 74 h 262"/>
                <a:gd name="T108" fmla="*/ 117 w 157"/>
                <a:gd name="T109" fmla="*/ 76 h 262"/>
                <a:gd name="T110" fmla="*/ 154 w 157"/>
                <a:gd name="T111" fmla="*/ 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262">
                  <a:moveTo>
                    <a:pt x="112" y="110"/>
                  </a:moveTo>
                  <a:lnTo>
                    <a:pt x="108" y="108"/>
                  </a:lnTo>
                  <a:lnTo>
                    <a:pt x="101" y="107"/>
                  </a:lnTo>
                  <a:lnTo>
                    <a:pt x="94" y="106"/>
                  </a:lnTo>
                  <a:lnTo>
                    <a:pt x="86" y="104"/>
                  </a:lnTo>
                  <a:lnTo>
                    <a:pt x="80" y="106"/>
                  </a:lnTo>
                  <a:lnTo>
                    <a:pt x="74" y="107"/>
                  </a:lnTo>
                  <a:lnTo>
                    <a:pt x="70" y="108"/>
                  </a:lnTo>
                  <a:lnTo>
                    <a:pt x="64" y="111"/>
                  </a:lnTo>
                  <a:lnTo>
                    <a:pt x="61" y="113"/>
                  </a:lnTo>
                  <a:lnTo>
                    <a:pt x="57" y="117"/>
                  </a:lnTo>
                  <a:lnTo>
                    <a:pt x="54" y="121"/>
                  </a:lnTo>
                  <a:lnTo>
                    <a:pt x="51" y="125"/>
                  </a:lnTo>
                  <a:lnTo>
                    <a:pt x="47" y="136"/>
                  </a:lnTo>
                  <a:lnTo>
                    <a:pt x="44" y="148"/>
                  </a:lnTo>
                  <a:lnTo>
                    <a:pt x="42" y="161"/>
                  </a:lnTo>
                  <a:lnTo>
                    <a:pt x="42" y="175"/>
                  </a:lnTo>
                  <a:lnTo>
                    <a:pt x="42" y="185"/>
                  </a:lnTo>
                  <a:lnTo>
                    <a:pt x="43" y="196"/>
                  </a:lnTo>
                  <a:lnTo>
                    <a:pt x="45" y="206"/>
                  </a:lnTo>
                  <a:lnTo>
                    <a:pt x="48" y="215"/>
                  </a:lnTo>
                  <a:lnTo>
                    <a:pt x="50" y="218"/>
                  </a:lnTo>
                  <a:lnTo>
                    <a:pt x="54" y="221"/>
                  </a:lnTo>
                  <a:lnTo>
                    <a:pt x="56" y="224"/>
                  </a:lnTo>
                  <a:lnTo>
                    <a:pt x="60" y="228"/>
                  </a:lnTo>
                  <a:lnTo>
                    <a:pt x="63" y="230"/>
                  </a:lnTo>
                  <a:lnTo>
                    <a:pt x="68" y="231"/>
                  </a:lnTo>
                  <a:lnTo>
                    <a:pt x="73" y="232"/>
                  </a:lnTo>
                  <a:lnTo>
                    <a:pt x="77" y="232"/>
                  </a:lnTo>
                  <a:lnTo>
                    <a:pt x="86" y="231"/>
                  </a:lnTo>
                  <a:lnTo>
                    <a:pt x="93" y="230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8" y="218"/>
                  </a:lnTo>
                  <a:lnTo>
                    <a:pt x="110" y="212"/>
                  </a:lnTo>
                  <a:lnTo>
                    <a:pt x="112" y="207"/>
                  </a:lnTo>
                  <a:lnTo>
                    <a:pt x="112" y="202"/>
                  </a:lnTo>
                  <a:lnTo>
                    <a:pt x="112" y="110"/>
                  </a:lnTo>
                  <a:close/>
                  <a:moveTo>
                    <a:pt x="37" y="10"/>
                  </a:moveTo>
                  <a:lnTo>
                    <a:pt x="44" y="5"/>
                  </a:lnTo>
                  <a:lnTo>
                    <a:pt x="51" y="2"/>
                  </a:lnTo>
                  <a:lnTo>
                    <a:pt x="59" y="1"/>
                  </a:lnTo>
                  <a:lnTo>
                    <a:pt x="67" y="0"/>
                  </a:lnTo>
                  <a:lnTo>
                    <a:pt x="80" y="1"/>
                  </a:lnTo>
                  <a:lnTo>
                    <a:pt x="91" y="4"/>
                  </a:lnTo>
                  <a:lnTo>
                    <a:pt x="102" y="7"/>
                  </a:lnTo>
                  <a:lnTo>
                    <a:pt x="114" y="9"/>
                  </a:lnTo>
                  <a:lnTo>
                    <a:pt x="120" y="8"/>
                  </a:lnTo>
                  <a:lnTo>
                    <a:pt x="125" y="7"/>
                  </a:lnTo>
                  <a:lnTo>
                    <a:pt x="130" y="5"/>
                  </a:lnTo>
                  <a:lnTo>
                    <a:pt x="136" y="3"/>
                  </a:lnTo>
                  <a:lnTo>
                    <a:pt x="139" y="31"/>
                  </a:lnTo>
                  <a:lnTo>
                    <a:pt x="134" y="34"/>
                  </a:lnTo>
                  <a:lnTo>
                    <a:pt x="128" y="36"/>
                  </a:lnTo>
                  <a:lnTo>
                    <a:pt x="122" y="37"/>
                  </a:lnTo>
                  <a:lnTo>
                    <a:pt x="115" y="37"/>
                  </a:lnTo>
                  <a:lnTo>
                    <a:pt x="102" y="36"/>
                  </a:lnTo>
                  <a:lnTo>
                    <a:pt x="90" y="34"/>
                  </a:lnTo>
                  <a:lnTo>
                    <a:pt x="77" y="31"/>
                  </a:lnTo>
                  <a:lnTo>
                    <a:pt x="67" y="30"/>
                  </a:lnTo>
                  <a:lnTo>
                    <a:pt x="59" y="30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1" y="37"/>
                  </a:lnTo>
                  <a:lnTo>
                    <a:pt x="37" y="10"/>
                  </a:lnTo>
                  <a:close/>
                  <a:moveTo>
                    <a:pt x="154" y="223"/>
                  </a:moveTo>
                  <a:lnTo>
                    <a:pt x="157" y="258"/>
                  </a:lnTo>
                  <a:lnTo>
                    <a:pt x="121" y="258"/>
                  </a:lnTo>
                  <a:lnTo>
                    <a:pt x="118" y="238"/>
                  </a:lnTo>
                  <a:lnTo>
                    <a:pt x="117" y="238"/>
                  </a:lnTo>
                  <a:lnTo>
                    <a:pt x="113" y="244"/>
                  </a:lnTo>
                  <a:lnTo>
                    <a:pt x="108" y="249"/>
                  </a:lnTo>
                  <a:lnTo>
                    <a:pt x="102" y="252"/>
                  </a:lnTo>
                  <a:lnTo>
                    <a:pt x="96" y="257"/>
                  </a:lnTo>
                  <a:lnTo>
                    <a:pt x="89" y="259"/>
                  </a:lnTo>
                  <a:lnTo>
                    <a:pt x="83" y="261"/>
                  </a:lnTo>
                  <a:lnTo>
                    <a:pt x="76" y="262"/>
                  </a:lnTo>
                  <a:lnTo>
                    <a:pt x="69" y="262"/>
                  </a:lnTo>
                  <a:lnTo>
                    <a:pt x="60" y="262"/>
                  </a:lnTo>
                  <a:lnTo>
                    <a:pt x="51" y="260"/>
                  </a:lnTo>
                  <a:lnTo>
                    <a:pt x="44" y="259"/>
                  </a:lnTo>
                  <a:lnTo>
                    <a:pt x="37" y="256"/>
                  </a:lnTo>
                  <a:lnTo>
                    <a:pt x="31" y="252"/>
                  </a:lnTo>
                  <a:lnTo>
                    <a:pt x="26" y="248"/>
                  </a:lnTo>
                  <a:lnTo>
                    <a:pt x="20" y="244"/>
                  </a:lnTo>
                  <a:lnTo>
                    <a:pt x="16" y="238"/>
                  </a:lnTo>
                  <a:lnTo>
                    <a:pt x="12" y="232"/>
                  </a:lnTo>
                  <a:lnTo>
                    <a:pt x="8" y="225"/>
                  </a:lnTo>
                  <a:lnTo>
                    <a:pt x="6" y="219"/>
                  </a:lnTo>
                  <a:lnTo>
                    <a:pt x="4" y="211"/>
                  </a:lnTo>
                  <a:lnTo>
                    <a:pt x="1" y="194"/>
                  </a:lnTo>
                  <a:lnTo>
                    <a:pt x="0" y="176"/>
                  </a:lnTo>
                  <a:lnTo>
                    <a:pt x="0" y="165"/>
                  </a:lnTo>
                  <a:lnTo>
                    <a:pt x="1" y="154"/>
                  </a:lnTo>
                  <a:lnTo>
                    <a:pt x="3" y="143"/>
                  </a:lnTo>
                  <a:lnTo>
                    <a:pt x="6" y="134"/>
                  </a:lnTo>
                  <a:lnTo>
                    <a:pt x="9" y="125"/>
                  </a:lnTo>
                  <a:lnTo>
                    <a:pt x="13" y="116"/>
                  </a:lnTo>
                  <a:lnTo>
                    <a:pt x="18" y="109"/>
                  </a:lnTo>
                  <a:lnTo>
                    <a:pt x="22" y="101"/>
                  </a:lnTo>
                  <a:lnTo>
                    <a:pt x="29" y="96"/>
                  </a:lnTo>
                  <a:lnTo>
                    <a:pt x="35" y="90"/>
                  </a:lnTo>
                  <a:lnTo>
                    <a:pt x="43" y="85"/>
                  </a:lnTo>
                  <a:lnTo>
                    <a:pt x="51" y="82"/>
                  </a:lnTo>
                  <a:lnTo>
                    <a:pt x="60" y="79"/>
                  </a:lnTo>
                  <a:lnTo>
                    <a:pt x="70" y="76"/>
                  </a:lnTo>
                  <a:lnTo>
                    <a:pt x="81" y="74"/>
                  </a:lnTo>
                  <a:lnTo>
                    <a:pt x="91" y="74"/>
                  </a:lnTo>
                  <a:lnTo>
                    <a:pt x="102" y="74"/>
                  </a:lnTo>
                  <a:lnTo>
                    <a:pt x="117" y="76"/>
                  </a:lnTo>
                  <a:lnTo>
                    <a:pt x="135" y="81"/>
                  </a:lnTo>
                  <a:lnTo>
                    <a:pt x="154" y="86"/>
                  </a:lnTo>
                  <a:lnTo>
                    <a:pt x="154" y="223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1" name="Freeform 106">
              <a:extLst>
                <a:ext uri="{FF2B5EF4-FFF2-40B4-BE49-F238E27FC236}">
                  <a16:creationId xmlns:a16="http://schemas.microsoft.com/office/drawing/2014/main" id="{F0C39EC7-157B-4A23-92C0-0C89F990C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1708" y="4063070"/>
              <a:ext cx="62501" cy="74294"/>
            </a:xfrm>
            <a:custGeom>
              <a:avLst/>
              <a:gdLst>
                <a:gd name="T0" fmla="*/ 116 w 159"/>
                <a:gd name="T1" fmla="*/ 81 h 189"/>
                <a:gd name="T2" fmla="*/ 111 w 159"/>
                <a:gd name="T3" fmla="*/ 57 h 189"/>
                <a:gd name="T4" fmla="*/ 106 w 159"/>
                <a:gd name="T5" fmla="*/ 44 h 189"/>
                <a:gd name="T6" fmla="*/ 101 w 159"/>
                <a:gd name="T7" fmla="*/ 38 h 189"/>
                <a:gd name="T8" fmla="*/ 94 w 159"/>
                <a:gd name="T9" fmla="*/ 34 h 189"/>
                <a:gd name="T10" fmla="*/ 85 w 159"/>
                <a:gd name="T11" fmla="*/ 32 h 189"/>
                <a:gd name="T12" fmla="*/ 76 w 159"/>
                <a:gd name="T13" fmla="*/ 32 h 189"/>
                <a:gd name="T14" fmla="*/ 67 w 159"/>
                <a:gd name="T15" fmla="*/ 34 h 189"/>
                <a:gd name="T16" fmla="*/ 57 w 159"/>
                <a:gd name="T17" fmla="*/ 40 h 189"/>
                <a:gd name="T18" fmla="*/ 48 w 159"/>
                <a:gd name="T19" fmla="*/ 56 h 189"/>
                <a:gd name="T20" fmla="*/ 43 w 159"/>
                <a:gd name="T21" fmla="*/ 77 h 189"/>
                <a:gd name="T22" fmla="*/ 43 w 159"/>
                <a:gd name="T23" fmla="*/ 102 h 189"/>
                <a:gd name="T24" fmla="*/ 47 w 159"/>
                <a:gd name="T25" fmla="*/ 125 h 189"/>
                <a:gd name="T26" fmla="*/ 52 w 159"/>
                <a:gd name="T27" fmla="*/ 141 h 189"/>
                <a:gd name="T28" fmla="*/ 57 w 159"/>
                <a:gd name="T29" fmla="*/ 148 h 189"/>
                <a:gd name="T30" fmla="*/ 65 w 159"/>
                <a:gd name="T31" fmla="*/ 155 h 189"/>
                <a:gd name="T32" fmla="*/ 74 w 159"/>
                <a:gd name="T33" fmla="*/ 157 h 189"/>
                <a:gd name="T34" fmla="*/ 84 w 159"/>
                <a:gd name="T35" fmla="*/ 158 h 189"/>
                <a:gd name="T36" fmla="*/ 93 w 159"/>
                <a:gd name="T37" fmla="*/ 155 h 189"/>
                <a:gd name="T38" fmla="*/ 99 w 159"/>
                <a:gd name="T39" fmla="*/ 150 h 189"/>
                <a:gd name="T40" fmla="*/ 105 w 159"/>
                <a:gd name="T41" fmla="*/ 144 h 189"/>
                <a:gd name="T42" fmla="*/ 111 w 159"/>
                <a:gd name="T43" fmla="*/ 131 h 189"/>
                <a:gd name="T44" fmla="*/ 116 w 159"/>
                <a:gd name="T45" fmla="*/ 108 h 189"/>
                <a:gd name="T46" fmla="*/ 82 w 159"/>
                <a:gd name="T47" fmla="*/ 0 h 189"/>
                <a:gd name="T48" fmla="*/ 105 w 159"/>
                <a:gd name="T49" fmla="*/ 2 h 189"/>
                <a:gd name="T50" fmla="*/ 118 w 159"/>
                <a:gd name="T51" fmla="*/ 7 h 189"/>
                <a:gd name="T52" fmla="*/ 131 w 159"/>
                <a:gd name="T53" fmla="*/ 14 h 189"/>
                <a:gd name="T54" fmla="*/ 142 w 159"/>
                <a:gd name="T55" fmla="*/ 25 h 189"/>
                <a:gd name="T56" fmla="*/ 151 w 159"/>
                <a:gd name="T57" fmla="*/ 41 h 189"/>
                <a:gd name="T58" fmla="*/ 157 w 159"/>
                <a:gd name="T59" fmla="*/ 63 h 189"/>
                <a:gd name="T60" fmla="*/ 159 w 159"/>
                <a:gd name="T61" fmla="*/ 90 h 189"/>
                <a:gd name="T62" fmla="*/ 158 w 159"/>
                <a:gd name="T63" fmla="*/ 114 h 189"/>
                <a:gd name="T64" fmla="*/ 152 w 159"/>
                <a:gd name="T65" fmla="*/ 134 h 189"/>
                <a:gd name="T66" fmla="*/ 145 w 159"/>
                <a:gd name="T67" fmla="*/ 151 h 189"/>
                <a:gd name="T68" fmla="*/ 135 w 159"/>
                <a:gd name="T69" fmla="*/ 164 h 189"/>
                <a:gd name="T70" fmla="*/ 123 w 159"/>
                <a:gd name="T71" fmla="*/ 175 h 189"/>
                <a:gd name="T72" fmla="*/ 109 w 159"/>
                <a:gd name="T73" fmla="*/ 183 h 189"/>
                <a:gd name="T74" fmla="*/ 94 w 159"/>
                <a:gd name="T75" fmla="*/ 187 h 189"/>
                <a:gd name="T76" fmla="*/ 77 w 159"/>
                <a:gd name="T77" fmla="*/ 189 h 189"/>
                <a:gd name="T78" fmla="*/ 60 w 159"/>
                <a:gd name="T79" fmla="*/ 187 h 189"/>
                <a:gd name="T80" fmla="*/ 45 w 159"/>
                <a:gd name="T81" fmla="*/ 183 h 189"/>
                <a:gd name="T82" fmla="*/ 31 w 159"/>
                <a:gd name="T83" fmla="*/ 176 h 189"/>
                <a:gd name="T84" fmla="*/ 21 w 159"/>
                <a:gd name="T85" fmla="*/ 165 h 189"/>
                <a:gd name="T86" fmla="*/ 12 w 159"/>
                <a:gd name="T87" fmla="*/ 152 h 189"/>
                <a:gd name="T88" fmla="*/ 6 w 159"/>
                <a:gd name="T89" fmla="*/ 136 h 189"/>
                <a:gd name="T90" fmla="*/ 2 w 159"/>
                <a:gd name="T91" fmla="*/ 117 h 189"/>
                <a:gd name="T92" fmla="*/ 0 w 159"/>
                <a:gd name="T93" fmla="*/ 94 h 189"/>
                <a:gd name="T94" fmla="*/ 2 w 159"/>
                <a:gd name="T95" fmla="*/ 69 h 189"/>
                <a:gd name="T96" fmla="*/ 8 w 159"/>
                <a:gd name="T97" fmla="*/ 49 h 189"/>
                <a:gd name="T98" fmla="*/ 16 w 159"/>
                <a:gd name="T99" fmla="*/ 33 h 189"/>
                <a:gd name="T100" fmla="*/ 28 w 159"/>
                <a:gd name="T101" fmla="*/ 20 h 189"/>
                <a:gd name="T102" fmla="*/ 40 w 159"/>
                <a:gd name="T103" fmla="*/ 11 h 189"/>
                <a:gd name="T104" fmla="*/ 54 w 159"/>
                <a:gd name="T105" fmla="*/ 5 h 189"/>
                <a:gd name="T106" fmla="*/ 68 w 159"/>
                <a:gd name="T107" fmla="*/ 1 h 189"/>
                <a:gd name="T108" fmla="*/ 82 w 159"/>
                <a:gd name="T10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189">
                  <a:moveTo>
                    <a:pt x="116" y="95"/>
                  </a:moveTo>
                  <a:lnTo>
                    <a:pt x="116" y="81"/>
                  </a:lnTo>
                  <a:lnTo>
                    <a:pt x="115" y="68"/>
                  </a:lnTo>
                  <a:lnTo>
                    <a:pt x="111" y="57"/>
                  </a:lnTo>
                  <a:lnTo>
                    <a:pt x="108" y="49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1" y="38"/>
                  </a:lnTo>
                  <a:lnTo>
                    <a:pt x="97" y="36"/>
                  </a:lnTo>
                  <a:lnTo>
                    <a:pt x="94" y="34"/>
                  </a:lnTo>
                  <a:lnTo>
                    <a:pt x="90" y="33"/>
                  </a:lnTo>
                  <a:lnTo>
                    <a:pt x="85" y="32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3"/>
                  </a:lnTo>
                  <a:lnTo>
                    <a:pt x="67" y="34"/>
                  </a:lnTo>
                  <a:lnTo>
                    <a:pt x="64" y="36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8" y="56"/>
                  </a:lnTo>
                  <a:lnTo>
                    <a:pt x="45" y="66"/>
                  </a:lnTo>
                  <a:lnTo>
                    <a:pt x="43" y="77"/>
                  </a:lnTo>
                  <a:lnTo>
                    <a:pt x="43" y="90"/>
                  </a:lnTo>
                  <a:lnTo>
                    <a:pt x="43" y="102"/>
                  </a:lnTo>
                  <a:lnTo>
                    <a:pt x="44" y="114"/>
                  </a:lnTo>
                  <a:lnTo>
                    <a:pt x="47" y="125"/>
                  </a:lnTo>
                  <a:lnTo>
                    <a:pt x="50" y="136"/>
                  </a:lnTo>
                  <a:lnTo>
                    <a:pt x="52" y="141"/>
                  </a:lnTo>
                  <a:lnTo>
                    <a:pt x="54" y="145"/>
                  </a:lnTo>
                  <a:lnTo>
                    <a:pt x="57" y="148"/>
                  </a:lnTo>
                  <a:lnTo>
                    <a:pt x="61" y="151"/>
                  </a:lnTo>
                  <a:lnTo>
                    <a:pt x="65" y="155"/>
                  </a:lnTo>
                  <a:lnTo>
                    <a:pt x="69" y="156"/>
                  </a:lnTo>
                  <a:lnTo>
                    <a:pt x="74" y="157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9" y="157"/>
                  </a:lnTo>
                  <a:lnTo>
                    <a:pt x="93" y="155"/>
                  </a:lnTo>
                  <a:lnTo>
                    <a:pt x="96" y="154"/>
                  </a:lnTo>
                  <a:lnTo>
                    <a:pt x="99" y="150"/>
                  </a:lnTo>
                  <a:lnTo>
                    <a:pt x="103" y="148"/>
                  </a:lnTo>
                  <a:lnTo>
                    <a:pt x="105" y="144"/>
                  </a:lnTo>
                  <a:lnTo>
                    <a:pt x="107" y="141"/>
                  </a:lnTo>
                  <a:lnTo>
                    <a:pt x="111" y="131"/>
                  </a:lnTo>
                  <a:lnTo>
                    <a:pt x="115" y="120"/>
                  </a:lnTo>
                  <a:lnTo>
                    <a:pt x="116" y="108"/>
                  </a:lnTo>
                  <a:lnTo>
                    <a:pt x="116" y="95"/>
                  </a:lnTo>
                  <a:close/>
                  <a:moveTo>
                    <a:pt x="82" y="0"/>
                  </a:moveTo>
                  <a:lnTo>
                    <a:pt x="93" y="0"/>
                  </a:lnTo>
                  <a:lnTo>
                    <a:pt x="105" y="2"/>
                  </a:lnTo>
                  <a:lnTo>
                    <a:pt x="111" y="5"/>
                  </a:lnTo>
                  <a:lnTo>
                    <a:pt x="118" y="7"/>
                  </a:lnTo>
                  <a:lnTo>
                    <a:pt x="124" y="10"/>
                  </a:lnTo>
                  <a:lnTo>
                    <a:pt x="131" y="14"/>
                  </a:lnTo>
                  <a:lnTo>
                    <a:pt x="136" y="20"/>
                  </a:lnTo>
                  <a:lnTo>
                    <a:pt x="142" y="25"/>
                  </a:lnTo>
                  <a:lnTo>
                    <a:pt x="147" y="33"/>
                  </a:lnTo>
                  <a:lnTo>
                    <a:pt x="151" y="41"/>
                  </a:lnTo>
                  <a:lnTo>
                    <a:pt x="155" y="51"/>
                  </a:lnTo>
                  <a:lnTo>
                    <a:pt x="157" y="63"/>
                  </a:lnTo>
                  <a:lnTo>
                    <a:pt x="159" y="75"/>
                  </a:lnTo>
                  <a:lnTo>
                    <a:pt x="159" y="90"/>
                  </a:lnTo>
                  <a:lnTo>
                    <a:pt x="159" y="102"/>
                  </a:lnTo>
                  <a:lnTo>
                    <a:pt x="158" y="114"/>
                  </a:lnTo>
                  <a:lnTo>
                    <a:pt x="156" y="124"/>
                  </a:lnTo>
                  <a:lnTo>
                    <a:pt x="152" y="134"/>
                  </a:lnTo>
                  <a:lnTo>
                    <a:pt x="149" y="143"/>
                  </a:lnTo>
                  <a:lnTo>
                    <a:pt x="145" y="151"/>
                  </a:lnTo>
                  <a:lnTo>
                    <a:pt x="141" y="158"/>
                  </a:lnTo>
                  <a:lnTo>
                    <a:pt x="135" y="164"/>
                  </a:lnTo>
                  <a:lnTo>
                    <a:pt x="130" y="171"/>
                  </a:lnTo>
                  <a:lnTo>
                    <a:pt x="123" y="175"/>
                  </a:lnTo>
                  <a:lnTo>
                    <a:pt x="117" y="179"/>
                  </a:lnTo>
                  <a:lnTo>
                    <a:pt x="109" y="183"/>
                  </a:lnTo>
                  <a:lnTo>
                    <a:pt x="102" y="186"/>
                  </a:lnTo>
                  <a:lnTo>
                    <a:pt x="94" y="187"/>
                  </a:lnTo>
                  <a:lnTo>
                    <a:pt x="85" y="188"/>
                  </a:lnTo>
                  <a:lnTo>
                    <a:pt x="77" y="189"/>
                  </a:lnTo>
                  <a:lnTo>
                    <a:pt x="68" y="188"/>
                  </a:lnTo>
                  <a:lnTo>
                    <a:pt x="60" y="187"/>
                  </a:lnTo>
                  <a:lnTo>
                    <a:pt x="52" y="186"/>
                  </a:lnTo>
                  <a:lnTo>
                    <a:pt x="45" y="183"/>
                  </a:lnTo>
                  <a:lnTo>
                    <a:pt x="38" y="179"/>
                  </a:lnTo>
                  <a:lnTo>
                    <a:pt x="31" y="176"/>
                  </a:lnTo>
                  <a:lnTo>
                    <a:pt x="26" y="171"/>
                  </a:lnTo>
                  <a:lnTo>
                    <a:pt x="21" y="165"/>
                  </a:lnTo>
                  <a:lnTo>
                    <a:pt x="16" y="159"/>
                  </a:lnTo>
                  <a:lnTo>
                    <a:pt x="12" y="152"/>
                  </a:lnTo>
                  <a:lnTo>
                    <a:pt x="9" y="145"/>
                  </a:lnTo>
                  <a:lnTo>
                    <a:pt x="6" y="136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1"/>
                  </a:lnTo>
                  <a:lnTo>
                    <a:pt x="2" y="69"/>
                  </a:lnTo>
                  <a:lnTo>
                    <a:pt x="4" y="59"/>
                  </a:lnTo>
                  <a:lnTo>
                    <a:pt x="8" y="49"/>
                  </a:lnTo>
                  <a:lnTo>
                    <a:pt x="12" y="40"/>
                  </a:lnTo>
                  <a:lnTo>
                    <a:pt x="16" y="33"/>
                  </a:lnTo>
                  <a:lnTo>
                    <a:pt x="22" y="25"/>
                  </a:lnTo>
                  <a:lnTo>
                    <a:pt x="28" y="20"/>
                  </a:lnTo>
                  <a:lnTo>
                    <a:pt x="34" y="14"/>
                  </a:lnTo>
                  <a:lnTo>
                    <a:pt x="40" y="11"/>
                  </a:lnTo>
                  <a:lnTo>
                    <a:pt x="48" y="7"/>
                  </a:lnTo>
                  <a:lnTo>
                    <a:pt x="54" y="5"/>
                  </a:lnTo>
                  <a:lnTo>
                    <a:pt x="62" y="2"/>
                  </a:lnTo>
                  <a:lnTo>
                    <a:pt x="68" y="1"/>
                  </a:lnTo>
                  <a:lnTo>
                    <a:pt x="76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6EA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52" name="Freeform 107">
              <a:extLst>
                <a:ext uri="{FF2B5EF4-FFF2-40B4-BE49-F238E27FC236}">
                  <a16:creationId xmlns:a16="http://schemas.microsoft.com/office/drawing/2014/main" id="{777CADE5-5D4C-4796-94BE-E4100459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535" y="3291830"/>
              <a:ext cx="944592" cy="941054"/>
            </a:xfrm>
            <a:custGeom>
              <a:avLst/>
              <a:gdLst>
                <a:gd name="T0" fmla="*/ 1354 w 2403"/>
                <a:gd name="T1" fmla="*/ 1285 h 2394"/>
                <a:gd name="T2" fmla="*/ 1608 w 2403"/>
                <a:gd name="T3" fmla="*/ 1165 h 2394"/>
                <a:gd name="T4" fmla="*/ 1674 w 2403"/>
                <a:gd name="T5" fmla="*/ 927 h 2394"/>
                <a:gd name="T6" fmla="*/ 1588 w 2403"/>
                <a:gd name="T7" fmla="*/ 730 h 2394"/>
                <a:gd name="T8" fmla="*/ 1399 w 2403"/>
                <a:gd name="T9" fmla="*/ 606 h 2394"/>
                <a:gd name="T10" fmla="*/ 1152 w 2403"/>
                <a:gd name="T11" fmla="*/ 584 h 2394"/>
                <a:gd name="T12" fmla="*/ 813 w 2403"/>
                <a:gd name="T13" fmla="*/ 744 h 2394"/>
                <a:gd name="T14" fmla="*/ 633 w 2403"/>
                <a:gd name="T15" fmla="*/ 1080 h 2394"/>
                <a:gd name="T16" fmla="*/ 627 w 2403"/>
                <a:gd name="T17" fmla="*/ 1243 h 2394"/>
                <a:gd name="T18" fmla="*/ 824 w 2403"/>
                <a:gd name="T19" fmla="*/ 1612 h 2394"/>
                <a:gd name="T20" fmla="*/ 1167 w 2403"/>
                <a:gd name="T21" fmla="*/ 1738 h 2394"/>
                <a:gd name="T22" fmla="*/ 1480 w 2403"/>
                <a:gd name="T23" fmla="*/ 1674 h 2394"/>
                <a:gd name="T24" fmla="*/ 1837 w 2403"/>
                <a:gd name="T25" fmla="*/ 1342 h 2394"/>
                <a:gd name="T26" fmla="*/ 1917 w 2403"/>
                <a:gd name="T27" fmla="*/ 850 h 2394"/>
                <a:gd name="T28" fmla="*/ 1666 w 2403"/>
                <a:gd name="T29" fmla="*/ 409 h 2394"/>
                <a:gd name="T30" fmla="*/ 1265 w 2403"/>
                <a:gd name="T31" fmla="*/ 228 h 2394"/>
                <a:gd name="T32" fmla="*/ 1015 w 2403"/>
                <a:gd name="T33" fmla="*/ 231 h 2394"/>
                <a:gd name="T34" fmla="*/ 558 w 2403"/>
                <a:gd name="T35" fmla="*/ 422 h 2394"/>
                <a:gd name="T36" fmla="*/ 240 w 2403"/>
                <a:gd name="T37" fmla="*/ 829 h 2394"/>
                <a:gd name="T38" fmla="*/ 160 w 2403"/>
                <a:gd name="T39" fmla="*/ 1189 h 2394"/>
                <a:gd name="T40" fmla="*/ 231 w 2403"/>
                <a:gd name="T41" fmla="*/ 1594 h 2394"/>
                <a:gd name="T42" fmla="*/ 503 w 2403"/>
                <a:gd name="T43" fmla="*/ 1977 h 2394"/>
                <a:gd name="T44" fmla="*/ 886 w 2403"/>
                <a:gd name="T45" fmla="*/ 2189 h 2394"/>
                <a:gd name="T46" fmla="*/ 1155 w 2403"/>
                <a:gd name="T47" fmla="*/ 2231 h 2394"/>
                <a:gd name="T48" fmla="*/ 1624 w 2403"/>
                <a:gd name="T49" fmla="*/ 2129 h 2394"/>
                <a:gd name="T50" fmla="*/ 1965 w 2403"/>
                <a:gd name="T51" fmla="*/ 1864 h 2394"/>
                <a:gd name="T52" fmla="*/ 2119 w 2403"/>
                <a:gd name="T53" fmla="*/ 1611 h 2394"/>
                <a:gd name="T54" fmla="*/ 2251 w 2403"/>
                <a:gd name="T55" fmla="*/ 1378 h 2394"/>
                <a:gd name="T56" fmla="*/ 2403 w 2403"/>
                <a:gd name="T57" fmla="*/ 1479 h 2394"/>
                <a:gd name="T58" fmla="*/ 2314 w 2403"/>
                <a:gd name="T59" fmla="*/ 1718 h 2394"/>
                <a:gd name="T60" fmla="*/ 2189 w 2403"/>
                <a:gd name="T61" fmla="*/ 1910 h 2394"/>
                <a:gd name="T62" fmla="*/ 1917 w 2403"/>
                <a:gd name="T63" fmla="*/ 2171 h 2394"/>
                <a:gd name="T64" fmla="*/ 1300 w 2403"/>
                <a:gd name="T65" fmla="*/ 2391 h 2394"/>
                <a:gd name="T66" fmla="*/ 1037 w 2403"/>
                <a:gd name="T67" fmla="*/ 2382 h 2394"/>
                <a:gd name="T68" fmla="*/ 615 w 2403"/>
                <a:gd name="T69" fmla="*/ 2240 h 2394"/>
                <a:gd name="T70" fmla="*/ 227 w 2403"/>
                <a:gd name="T71" fmla="*/ 1892 h 2394"/>
                <a:gd name="T72" fmla="*/ 42 w 2403"/>
                <a:gd name="T73" fmla="*/ 1503 h 2394"/>
                <a:gd name="T74" fmla="*/ 0 w 2403"/>
                <a:gd name="T75" fmla="*/ 1196 h 2394"/>
                <a:gd name="T76" fmla="*/ 44 w 2403"/>
                <a:gd name="T77" fmla="*/ 861 h 2394"/>
                <a:gd name="T78" fmla="*/ 355 w 2403"/>
                <a:gd name="T79" fmla="*/ 336 h 2394"/>
                <a:gd name="T80" fmla="*/ 909 w 2403"/>
                <a:gd name="T81" fmla="*/ 30 h 2394"/>
                <a:gd name="T82" fmla="*/ 1223 w 2403"/>
                <a:gd name="T83" fmla="*/ 1 h 2394"/>
                <a:gd name="T84" fmla="*/ 1525 w 2403"/>
                <a:gd name="T85" fmla="*/ 65 h 2394"/>
                <a:gd name="T86" fmla="*/ 2028 w 2403"/>
                <a:gd name="T87" fmla="*/ 492 h 2394"/>
                <a:gd name="T88" fmla="*/ 2151 w 2403"/>
                <a:gd name="T89" fmla="*/ 1139 h 2394"/>
                <a:gd name="T90" fmla="*/ 1847 w 2403"/>
                <a:gd name="T91" fmla="*/ 1713 h 2394"/>
                <a:gd name="T92" fmla="*/ 1268 w 2403"/>
                <a:gd name="T93" fmla="*/ 1969 h 2394"/>
                <a:gd name="T94" fmla="*/ 1021 w 2403"/>
                <a:gd name="T95" fmla="*/ 1956 h 2394"/>
                <a:gd name="T96" fmla="*/ 582 w 2403"/>
                <a:gd name="T97" fmla="*/ 1688 h 2394"/>
                <a:gd name="T98" fmla="*/ 411 w 2403"/>
                <a:gd name="T99" fmla="*/ 1228 h 2394"/>
                <a:gd name="T100" fmla="*/ 483 w 2403"/>
                <a:gd name="T101" fmla="*/ 889 h 2394"/>
                <a:gd name="T102" fmla="*/ 859 w 2403"/>
                <a:gd name="T103" fmla="*/ 529 h 2394"/>
                <a:gd name="T104" fmla="*/ 1226 w 2403"/>
                <a:gd name="T105" fmla="*/ 473 h 2394"/>
                <a:gd name="T106" fmla="*/ 1545 w 2403"/>
                <a:gd name="T107" fmla="*/ 586 h 2394"/>
                <a:gd name="T108" fmla="*/ 1680 w 2403"/>
                <a:gd name="T109" fmla="*/ 728 h 2394"/>
                <a:gd name="T110" fmla="*/ 1743 w 2403"/>
                <a:gd name="T111" fmla="*/ 1058 h 2394"/>
                <a:gd name="T112" fmla="*/ 1675 w 2403"/>
                <a:gd name="T113" fmla="*/ 1228 h 2394"/>
                <a:gd name="T114" fmla="*/ 1388 w 2403"/>
                <a:gd name="T115" fmla="*/ 1426 h 2394"/>
                <a:gd name="T116" fmla="*/ 1030 w 2403"/>
                <a:gd name="T117" fmla="*/ 1383 h 2394"/>
                <a:gd name="T118" fmla="*/ 990 w 2403"/>
                <a:gd name="T119" fmla="*/ 1193 h 2394"/>
                <a:gd name="T120" fmla="*/ 1193 w 2403"/>
                <a:gd name="T121" fmla="*/ 1221 h 2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3" h="2394">
                  <a:moveTo>
                    <a:pt x="1193" y="1221"/>
                  </a:moveTo>
                  <a:lnTo>
                    <a:pt x="1196" y="1223"/>
                  </a:lnTo>
                  <a:lnTo>
                    <a:pt x="1199" y="1226"/>
                  </a:lnTo>
                  <a:lnTo>
                    <a:pt x="1204" y="1230"/>
                  </a:lnTo>
                  <a:lnTo>
                    <a:pt x="1211" y="1235"/>
                  </a:lnTo>
                  <a:lnTo>
                    <a:pt x="1218" y="1241"/>
                  </a:lnTo>
                  <a:lnTo>
                    <a:pt x="1227" y="1246"/>
                  </a:lnTo>
                  <a:lnTo>
                    <a:pt x="1237" y="1252"/>
                  </a:lnTo>
                  <a:lnTo>
                    <a:pt x="1246" y="1258"/>
                  </a:lnTo>
                  <a:lnTo>
                    <a:pt x="1257" y="1262"/>
                  </a:lnTo>
                  <a:lnTo>
                    <a:pt x="1270" y="1268"/>
                  </a:lnTo>
                  <a:lnTo>
                    <a:pt x="1283" y="1272"/>
                  </a:lnTo>
                  <a:lnTo>
                    <a:pt x="1297" y="1276"/>
                  </a:lnTo>
                  <a:lnTo>
                    <a:pt x="1312" y="1280"/>
                  </a:lnTo>
                  <a:lnTo>
                    <a:pt x="1328" y="1283"/>
                  </a:lnTo>
                  <a:lnTo>
                    <a:pt x="1337" y="1284"/>
                  </a:lnTo>
                  <a:lnTo>
                    <a:pt x="1346" y="1284"/>
                  </a:lnTo>
                  <a:lnTo>
                    <a:pt x="1354" y="1285"/>
                  </a:lnTo>
                  <a:lnTo>
                    <a:pt x="1364" y="1285"/>
                  </a:lnTo>
                  <a:lnTo>
                    <a:pt x="1382" y="1285"/>
                  </a:lnTo>
                  <a:lnTo>
                    <a:pt x="1402" y="1283"/>
                  </a:lnTo>
                  <a:lnTo>
                    <a:pt x="1422" y="1280"/>
                  </a:lnTo>
                  <a:lnTo>
                    <a:pt x="1444" y="1274"/>
                  </a:lnTo>
                  <a:lnTo>
                    <a:pt x="1464" y="1268"/>
                  </a:lnTo>
                  <a:lnTo>
                    <a:pt x="1486" y="1259"/>
                  </a:lnTo>
                  <a:lnTo>
                    <a:pt x="1508" y="1249"/>
                  </a:lnTo>
                  <a:lnTo>
                    <a:pt x="1529" y="1236"/>
                  </a:lnTo>
                  <a:lnTo>
                    <a:pt x="1540" y="1229"/>
                  </a:lnTo>
                  <a:lnTo>
                    <a:pt x="1551" y="1221"/>
                  </a:lnTo>
                  <a:lnTo>
                    <a:pt x="1561" y="1214"/>
                  </a:lnTo>
                  <a:lnTo>
                    <a:pt x="1570" y="1205"/>
                  </a:lnTo>
                  <a:lnTo>
                    <a:pt x="1580" y="1195"/>
                  </a:lnTo>
                  <a:lnTo>
                    <a:pt x="1589" y="1187"/>
                  </a:lnTo>
                  <a:lnTo>
                    <a:pt x="1598" y="1177"/>
                  </a:lnTo>
                  <a:lnTo>
                    <a:pt x="1603" y="1172"/>
                  </a:lnTo>
                  <a:lnTo>
                    <a:pt x="1608" y="1165"/>
                  </a:lnTo>
                  <a:lnTo>
                    <a:pt x="1612" y="1159"/>
                  </a:lnTo>
                  <a:lnTo>
                    <a:pt x="1618" y="1152"/>
                  </a:lnTo>
                  <a:lnTo>
                    <a:pt x="1621" y="1147"/>
                  </a:lnTo>
                  <a:lnTo>
                    <a:pt x="1625" y="1140"/>
                  </a:lnTo>
                  <a:lnTo>
                    <a:pt x="1633" y="1128"/>
                  </a:lnTo>
                  <a:lnTo>
                    <a:pt x="1639" y="1115"/>
                  </a:lnTo>
                  <a:lnTo>
                    <a:pt x="1646" y="1101"/>
                  </a:lnTo>
                  <a:lnTo>
                    <a:pt x="1651" y="1087"/>
                  </a:lnTo>
                  <a:lnTo>
                    <a:pt x="1657" y="1073"/>
                  </a:lnTo>
                  <a:lnTo>
                    <a:pt x="1662" y="1057"/>
                  </a:lnTo>
                  <a:lnTo>
                    <a:pt x="1666" y="1042"/>
                  </a:lnTo>
                  <a:lnTo>
                    <a:pt x="1670" y="1026"/>
                  </a:lnTo>
                  <a:lnTo>
                    <a:pt x="1672" y="1010"/>
                  </a:lnTo>
                  <a:lnTo>
                    <a:pt x="1674" y="993"/>
                  </a:lnTo>
                  <a:lnTo>
                    <a:pt x="1676" y="977"/>
                  </a:lnTo>
                  <a:lnTo>
                    <a:pt x="1676" y="960"/>
                  </a:lnTo>
                  <a:lnTo>
                    <a:pt x="1676" y="944"/>
                  </a:lnTo>
                  <a:lnTo>
                    <a:pt x="1674" y="927"/>
                  </a:lnTo>
                  <a:lnTo>
                    <a:pt x="1673" y="909"/>
                  </a:lnTo>
                  <a:lnTo>
                    <a:pt x="1670" y="892"/>
                  </a:lnTo>
                  <a:lnTo>
                    <a:pt x="1665" y="875"/>
                  </a:lnTo>
                  <a:lnTo>
                    <a:pt x="1660" y="857"/>
                  </a:lnTo>
                  <a:lnTo>
                    <a:pt x="1655" y="841"/>
                  </a:lnTo>
                  <a:lnTo>
                    <a:pt x="1648" y="825"/>
                  </a:lnTo>
                  <a:lnTo>
                    <a:pt x="1641" y="809"/>
                  </a:lnTo>
                  <a:lnTo>
                    <a:pt x="1633" y="793"/>
                  </a:lnTo>
                  <a:lnTo>
                    <a:pt x="1628" y="784"/>
                  </a:lnTo>
                  <a:lnTo>
                    <a:pt x="1622" y="775"/>
                  </a:lnTo>
                  <a:lnTo>
                    <a:pt x="1617" y="767"/>
                  </a:lnTo>
                  <a:lnTo>
                    <a:pt x="1610" y="758"/>
                  </a:lnTo>
                  <a:lnTo>
                    <a:pt x="1608" y="754"/>
                  </a:lnTo>
                  <a:lnTo>
                    <a:pt x="1608" y="754"/>
                  </a:lnTo>
                  <a:lnTo>
                    <a:pt x="1607" y="754"/>
                  </a:lnTo>
                  <a:lnTo>
                    <a:pt x="1606" y="752"/>
                  </a:lnTo>
                  <a:lnTo>
                    <a:pt x="1601" y="744"/>
                  </a:lnTo>
                  <a:lnTo>
                    <a:pt x="1588" y="730"/>
                  </a:lnTo>
                  <a:lnTo>
                    <a:pt x="1576" y="715"/>
                  </a:lnTo>
                  <a:lnTo>
                    <a:pt x="1562" y="702"/>
                  </a:lnTo>
                  <a:lnTo>
                    <a:pt x="1548" y="688"/>
                  </a:lnTo>
                  <a:lnTo>
                    <a:pt x="1533" y="676"/>
                  </a:lnTo>
                  <a:lnTo>
                    <a:pt x="1516" y="664"/>
                  </a:lnTo>
                  <a:lnTo>
                    <a:pt x="1509" y="659"/>
                  </a:lnTo>
                  <a:lnTo>
                    <a:pt x="1500" y="653"/>
                  </a:lnTo>
                  <a:lnTo>
                    <a:pt x="1491" y="648"/>
                  </a:lnTo>
                  <a:lnTo>
                    <a:pt x="1483" y="643"/>
                  </a:lnTo>
                  <a:lnTo>
                    <a:pt x="1474" y="638"/>
                  </a:lnTo>
                  <a:lnTo>
                    <a:pt x="1464" y="634"/>
                  </a:lnTo>
                  <a:lnTo>
                    <a:pt x="1456" y="630"/>
                  </a:lnTo>
                  <a:lnTo>
                    <a:pt x="1446" y="624"/>
                  </a:lnTo>
                  <a:lnTo>
                    <a:pt x="1437" y="621"/>
                  </a:lnTo>
                  <a:lnTo>
                    <a:pt x="1428" y="617"/>
                  </a:lnTo>
                  <a:lnTo>
                    <a:pt x="1418" y="613"/>
                  </a:lnTo>
                  <a:lnTo>
                    <a:pt x="1408" y="609"/>
                  </a:lnTo>
                  <a:lnTo>
                    <a:pt x="1399" y="606"/>
                  </a:lnTo>
                  <a:lnTo>
                    <a:pt x="1388" y="604"/>
                  </a:lnTo>
                  <a:lnTo>
                    <a:pt x="1368" y="597"/>
                  </a:lnTo>
                  <a:lnTo>
                    <a:pt x="1348" y="593"/>
                  </a:lnTo>
                  <a:lnTo>
                    <a:pt x="1326" y="589"/>
                  </a:lnTo>
                  <a:lnTo>
                    <a:pt x="1305" y="585"/>
                  </a:lnTo>
                  <a:lnTo>
                    <a:pt x="1284" y="583"/>
                  </a:lnTo>
                  <a:lnTo>
                    <a:pt x="1261" y="581"/>
                  </a:lnTo>
                  <a:lnTo>
                    <a:pt x="1240" y="580"/>
                  </a:lnTo>
                  <a:lnTo>
                    <a:pt x="1218" y="579"/>
                  </a:lnTo>
                  <a:lnTo>
                    <a:pt x="1207" y="580"/>
                  </a:lnTo>
                  <a:lnTo>
                    <a:pt x="1197" y="580"/>
                  </a:lnTo>
                  <a:lnTo>
                    <a:pt x="1186" y="581"/>
                  </a:lnTo>
                  <a:lnTo>
                    <a:pt x="1176" y="581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69" y="582"/>
                  </a:lnTo>
                  <a:lnTo>
                    <a:pt x="1163" y="582"/>
                  </a:lnTo>
                  <a:lnTo>
                    <a:pt x="1152" y="584"/>
                  </a:lnTo>
                  <a:lnTo>
                    <a:pt x="1142" y="585"/>
                  </a:lnTo>
                  <a:lnTo>
                    <a:pt x="1131" y="586"/>
                  </a:lnTo>
                  <a:lnTo>
                    <a:pt x="1108" y="591"/>
                  </a:lnTo>
                  <a:lnTo>
                    <a:pt x="1086" y="595"/>
                  </a:lnTo>
                  <a:lnTo>
                    <a:pt x="1065" y="600"/>
                  </a:lnTo>
                  <a:lnTo>
                    <a:pt x="1043" y="607"/>
                  </a:lnTo>
                  <a:lnTo>
                    <a:pt x="1023" y="614"/>
                  </a:lnTo>
                  <a:lnTo>
                    <a:pt x="1001" y="622"/>
                  </a:lnTo>
                  <a:lnTo>
                    <a:pt x="981" y="631"/>
                  </a:lnTo>
                  <a:lnTo>
                    <a:pt x="961" y="640"/>
                  </a:lnTo>
                  <a:lnTo>
                    <a:pt x="941" y="651"/>
                  </a:lnTo>
                  <a:lnTo>
                    <a:pt x="921" y="662"/>
                  </a:lnTo>
                  <a:lnTo>
                    <a:pt x="902" y="674"/>
                  </a:lnTo>
                  <a:lnTo>
                    <a:pt x="883" y="687"/>
                  </a:lnTo>
                  <a:lnTo>
                    <a:pt x="865" y="700"/>
                  </a:lnTo>
                  <a:lnTo>
                    <a:pt x="847" y="714"/>
                  </a:lnTo>
                  <a:lnTo>
                    <a:pt x="829" y="728"/>
                  </a:lnTo>
                  <a:lnTo>
                    <a:pt x="813" y="744"/>
                  </a:lnTo>
                  <a:lnTo>
                    <a:pt x="797" y="759"/>
                  </a:lnTo>
                  <a:lnTo>
                    <a:pt x="782" y="776"/>
                  </a:lnTo>
                  <a:lnTo>
                    <a:pt x="767" y="794"/>
                  </a:lnTo>
                  <a:lnTo>
                    <a:pt x="752" y="811"/>
                  </a:lnTo>
                  <a:lnTo>
                    <a:pt x="739" y="829"/>
                  </a:lnTo>
                  <a:lnTo>
                    <a:pt x="726" y="848"/>
                  </a:lnTo>
                  <a:lnTo>
                    <a:pt x="714" y="867"/>
                  </a:lnTo>
                  <a:lnTo>
                    <a:pt x="702" y="887"/>
                  </a:lnTo>
                  <a:lnTo>
                    <a:pt x="691" y="907"/>
                  </a:lnTo>
                  <a:lnTo>
                    <a:pt x="680" y="928"/>
                  </a:lnTo>
                  <a:lnTo>
                    <a:pt x="672" y="948"/>
                  </a:lnTo>
                  <a:lnTo>
                    <a:pt x="663" y="970"/>
                  </a:lnTo>
                  <a:lnTo>
                    <a:pt x="656" y="991"/>
                  </a:lnTo>
                  <a:lnTo>
                    <a:pt x="649" y="1013"/>
                  </a:lnTo>
                  <a:lnTo>
                    <a:pt x="643" y="1036"/>
                  </a:lnTo>
                  <a:lnTo>
                    <a:pt x="637" y="1057"/>
                  </a:lnTo>
                  <a:lnTo>
                    <a:pt x="635" y="1069"/>
                  </a:lnTo>
                  <a:lnTo>
                    <a:pt x="633" y="1080"/>
                  </a:lnTo>
                  <a:lnTo>
                    <a:pt x="632" y="1092"/>
                  </a:lnTo>
                  <a:lnTo>
                    <a:pt x="630" y="1104"/>
                  </a:lnTo>
                  <a:lnTo>
                    <a:pt x="629" y="1114"/>
                  </a:lnTo>
                  <a:lnTo>
                    <a:pt x="627" y="1126"/>
                  </a:lnTo>
                  <a:lnTo>
                    <a:pt x="626" y="1137"/>
                  </a:lnTo>
                  <a:lnTo>
                    <a:pt x="625" y="1148"/>
                  </a:lnTo>
                  <a:lnTo>
                    <a:pt x="625" y="1159"/>
                  </a:lnTo>
                  <a:lnTo>
                    <a:pt x="624" y="1164"/>
                  </a:lnTo>
                  <a:lnTo>
                    <a:pt x="624" y="1166"/>
                  </a:lnTo>
                  <a:lnTo>
                    <a:pt x="624" y="1169"/>
                  </a:lnTo>
                  <a:lnTo>
                    <a:pt x="624" y="1199"/>
                  </a:lnTo>
                  <a:lnTo>
                    <a:pt x="624" y="1200"/>
                  </a:lnTo>
                  <a:lnTo>
                    <a:pt x="624" y="1199"/>
                  </a:lnTo>
                  <a:lnTo>
                    <a:pt x="624" y="1202"/>
                  </a:lnTo>
                  <a:lnTo>
                    <a:pt x="625" y="1207"/>
                  </a:lnTo>
                  <a:lnTo>
                    <a:pt x="625" y="1219"/>
                  </a:lnTo>
                  <a:lnTo>
                    <a:pt x="626" y="1231"/>
                  </a:lnTo>
                  <a:lnTo>
                    <a:pt x="627" y="1243"/>
                  </a:lnTo>
                  <a:lnTo>
                    <a:pt x="631" y="1266"/>
                  </a:lnTo>
                  <a:lnTo>
                    <a:pt x="634" y="1289"/>
                  </a:lnTo>
                  <a:lnTo>
                    <a:pt x="638" y="1312"/>
                  </a:lnTo>
                  <a:lnTo>
                    <a:pt x="644" y="1335"/>
                  </a:lnTo>
                  <a:lnTo>
                    <a:pt x="651" y="1357"/>
                  </a:lnTo>
                  <a:lnTo>
                    <a:pt x="659" y="1380"/>
                  </a:lnTo>
                  <a:lnTo>
                    <a:pt x="667" y="1402"/>
                  </a:lnTo>
                  <a:lnTo>
                    <a:pt x="677" y="1423"/>
                  </a:lnTo>
                  <a:lnTo>
                    <a:pt x="688" y="1445"/>
                  </a:lnTo>
                  <a:lnTo>
                    <a:pt x="699" y="1466"/>
                  </a:lnTo>
                  <a:lnTo>
                    <a:pt x="712" y="1487"/>
                  </a:lnTo>
                  <a:lnTo>
                    <a:pt x="726" y="1506"/>
                  </a:lnTo>
                  <a:lnTo>
                    <a:pt x="740" y="1526"/>
                  </a:lnTo>
                  <a:lnTo>
                    <a:pt x="755" y="1544"/>
                  </a:lnTo>
                  <a:lnTo>
                    <a:pt x="771" y="1563"/>
                  </a:lnTo>
                  <a:lnTo>
                    <a:pt x="788" y="1580"/>
                  </a:lnTo>
                  <a:lnTo>
                    <a:pt x="806" y="1597"/>
                  </a:lnTo>
                  <a:lnTo>
                    <a:pt x="824" y="1612"/>
                  </a:lnTo>
                  <a:lnTo>
                    <a:pt x="843" y="1627"/>
                  </a:lnTo>
                  <a:lnTo>
                    <a:pt x="863" y="1642"/>
                  </a:lnTo>
                  <a:lnTo>
                    <a:pt x="883" y="1655"/>
                  </a:lnTo>
                  <a:lnTo>
                    <a:pt x="905" y="1668"/>
                  </a:lnTo>
                  <a:lnTo>
                    <a:pt x="927" y="1680"/>
                  </a:lnTo>
                  <a:lnTo>
                    <a:pt x="948" y="1690"/>
                  </a:lnTo>
                  <a:lnTo>
                    <a:pt x="971" y="1700"/>
                  </a:lnTo>
                  <a:lnTo>
                    <a:pt x="995" y="1708"/>
                  </a:lnTo>
                  <a:lnTo>
                    <a:pt x="1018" y="1716"/>
                  </a:lnTo>
                  <a:lnTo>
                    <a:pt x="1042" y="1722"/>
                  </a:lnTo>
                  <a:lnTo>
                    <a:pt x="1054" y="1726"/>
                  </a:lnTo>
                  <a:lnTo>
                    <a:pt x="1066" y="1728"/>
                  </a:lnTo>
                  <a:lnTo>
                    <a:pt x="1091" y="1732"/>
                  </a:lnTo>
                  <a:lnTo>
                    <a:pt x="1116" y="1735"/>
                  </a:lnTo>
                  <a:lnTo>
                    <a:pt x="1138" y="1736"/>
                  </a:lnTo>
                  <a:lnTo>
                    <a:pt x="1144" y="1738"/>
                  </a:lnTo>
                  <a:lnTo>
                    <a:pt x="1151" y="1738"/>
                  </a:lnTo>
                  <a:lnTo>
                    <a:pt x="1167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5" y="1738"/>
                  </a:lnTo>
                  <a:lnTo>
                    <a:pt x="1178" y="1738"/>
                  </a:lnTo>
                  <a:lnTo>
                    <a:pt x="1192" y="1738"/>
                  </a:lnTo>
                  <a:lnTo>
                    <a:pt x="1205" y="1738"/>
                  </a:lnTo>
                  <a:lnTo>
                    <a:pt x="1219" y="1736"/>
                  </a:lnTo>
                  <a:lnTo>
                    <a:pt x="1232" y="1735"/>
                  </a:lnTo>
                  <a:lnTo>
                    <a:pt x="1245" y="1735"/>
                  </a:lnTo>
                  <a:lnTo>
                    <a:pt x="1272" y="1732"/>
                  </a:lnTo>
                  <a:lnTo>
                    <a:pt x="1299" y="1728"/>
                  </a:lnTo>
                  <a:lnTo>
                    <a:pt x="1325" y="1723"/>
                  </a:lnTo>
                  <a:lnTo>
                    <a:pt x="1351" y="1717"/>
                  </a:lnTo>
                  <a:lnTo>
                    <a:pt x="1377" y="1711"/>
                  </a:lnTo>
                  <a:lnTo>
                    <a:pt x="1403" y="1703"/>
                  </a:lnTo>
                  <a:lnTo>
                    <a:pt x="1429" y="1694"/>
                  </a:lnTo>
                  <a:lnTo>
                    <a:pt x="1455" y="1685"/>
                  </a:lnTo>
                  <a:lnTo>
                    <a:pt x="1480" y="1674"/>
                  </a:lnTo>
                  <a:lnTo>
                    <a:pt x="1504" y="1663"/>
                  </a:lnTo>
                  <a:lnTo>
                    <a:pt x="1528" y="1650"/>
                  </a:lnTo>
                  <a:lnTo>
                    <a:pt x="1552" y="1637"/>
                  </a:lnTo>
                  <a:lnTo>
                    <a:pt x="1576" y="1623"/>
                  </a:lnTo>
                  <a:lnTo>
                    <a:pt x="1598" y="1608"/>
                  </a:lnTo>
                  <a:lnTo>
                    <a:pt x="1621" y="1592"/>
                  </a:lnTo>
                  <a:lnTo>
                    <a:pt x="1643" y="1574"/>
                  </a:lnTo>
                  <a:lnTo>
                    <a:pt x="1663" y="1557"/>
                  </a:lnTo>
                  <a:lnTo>
                    <a:pt x="1685" y="1539"/>
                  </a:lnTo>
                  <a:lnTo>
                    <a:pt x="1704" y="1519"/>
                  </a:lnTo>
                  <a:lnTo>
                    <a:pt x="1724" y="1500"/>
                  </a:lnTo>
                  <a:lnTo>
                    <a:pt x="1742" y="1479"/>
                  </a:lnTo>
                  <a:lnTo>
                    <a:pt x="1759" y="1458"/>
                  </a:lnTo>
                  <a:lnTo>
                    <a:pt x="1777" y="1436"/>
                  </a:lnTo>
                  <a:lnTo>
                    <a:pt x="1793" y="1414"/>
                  </a:lnTo>
                  <a:lnTo>
                    <a:pt x="1809" y="1391"/>
                  </a:lnTo>
                  <a:lnTo>
                    <a:pt x="1823" y="1367"/>
                  </a:lnTo>
                  <a:lnTo>
                    <a:pt x="1837" y="1342"/>
                  </a:lnTo>
                  <a:lnTo>
                    <a:pt x="1850" y="1317"/>
                  </a:lnTo>
                  <a:lnTo>
                    <a:pt x="1862" y="1293"/>
                  </a:lnTo>
                  <a:lnTo>
                    <a:pt x="1873" y="1267"/>
                  </a:lnTo>
                  <a:lnTo>
                    <a:pt x="1882" y="1241"/>
                  </a:lnTo>
                  <a:lnTo>
                    <a:pt x="1892" y="1214"/>
                  </a:lnTo>
                  <a:lnTo>
                    <a:pt x="1900" y="1187"/>
                  </a:lnTo>
                  <a:lnTo>
                    <a:pt x="1907" y="1160"/>
                  </a:lnTo>
                  <a:lnTo>
                    <a:pt x="1914" y="1133"/>
                  </a:lnTo>
                  <a:lnTo>
                    <a:pt x="1918" y="1105"/>
                  </a:lnTo>
                  <a:lnTo>
                    <a:pt x="1922" y="1077"/>
                  </a:lnTo>
                  <a:lnTo>
                    <a:pt x="1926" y="1049"/>
                  </a:lnTo>
                  <a:lnTo>
                    <a:pt x="1928" y="1020"/>
                  </a:lnTo>
                  <a:lnTo>
                    <a:pt x="1928" y="991"/>
                  </a:lnTo>
                  <a:lnTo>
                    <a:pt x="1928" y="963"/>
                  </a:lnTo>
                  <a:lnTo>
                    <a:pt x="1927" y="935"/>
                  </a:lnTo>
                  <a:lnTo>
                    <a:pt x="1925" y="906"/>
                  </a:lnTo>
                  <a:lnTo>
                    <a:pt x="1921" y="878"/>
                  </a:lnTo>
                  <a:lnTo>
                    <a:pt x="1917" y="850"/>
                  </a:lnTo>
                  <a:lnTo>
                    <a:pt x="1912" y="822"/>
                  </a:lnTo>
                  <a:lnTo>
                    <a:pt x="1905" y="794"/>
                  </a:lnTo>
                  <a:lnTo>
                    <a:pt x="1898" y="767"/>
                  </a:lnTo>
                  <a:lnTo>
                    <a:pt x="1889" y="740"/>
                  </a:lnTo>
                  <a:lnTo>
                    <a:pt x="1879" y="713"/>
                  </a:lnTo>
                  <a:lnTo>
                    <a:pt x="1868" y="686"/>
                  </a:lnTo>
                  <a:lnTo>
                    <a:pt x="1857" y="660"/>
                  </a:lnTo>
                  <a:lnTo>
                    <a:pt x="1844" y="634"/>
                  </a:lnTo>
                  <a:lnTo>
                    <a:pt x="1830" y="609"/>
                  </a:lnTo>
                  <a:lnTo>
                    <a:pt x="1815" y="584"/>
                  </a:lnTo>
                  <a:lnTo>
                    <a:pt x="1799" y="560"/>
                  </a:lnTo>
                  <a:lnTo>
                    <a:pt x="1783" y="537"/>
                  </a:lnTo>
                  <a:lnTo>
                    <a:pt x="1766" y="514"/>
                  </a:lnTo>
                  <a:lnTo>
                    <a:pt x="1747" y="491"/>
                  </a:lnTo>
                  <a:lnTo>
                    <a:pt x="1728" y="470"/>
                  </a:lnTo>
                  <a:lnTo>
                    <a:pt x="1709" y="449"/>
                  </a:lnTo>
                  <a:lnTo>
                    <a:pt x="1688" y="429"/>
                  </a:lnTo>
                  <a:lnTo>
                    <a:pt x="1666" y="409"/>
                  </a:lnTo>
                  <a:lnTo>
                    <a:pt x="1644" y="391"/>
                  </a:lnTo>
                  <a:lnTo>
                    <a:pt x="1621" y="373"/>
                  </a:lnTo>
                  <a:lnTo>
                    <a:pt x="1598" y="356"/>
                  </a:lnTo>
                  <a:lnTo>
                    <a:pt x="1574" y="340"/>
                  </a:lnTo>
                  <a:lnTo>
                    <a:pt x="1549" y="325"/>
                  </a:lnTo>
                  <a:lnTo>
                    <a:pt x="1524" y="311"/>
                  </a:lnTo>
                  <a:lnTo>
                    <a:pt x="1498" y="298"/>
                  </a:lnTo>
                  <a:lnTo>
                    <a:pt x="1472" y="286"/>
                  </a:lnTo>
                  <a:lnTo>
                    <a:pt x="1445" y="274"/>
                  </a:lnTo>
                  <a:lnTo>
                    <a:pt x="1418" y="265"/>
                  </a:lnTo>
                  <a:lnTo>
                    <a:pt x="1391" y="256"/>
                  </a:lnTo>
                  <a:lnTo>
                    <a:pt x="1363" y="247"/>
                  </a:lnTo>
                  <a:lnTo>
                    <a:pt x="1335" y="241"/>
                  </a:lnTo>
                  <a:lnTo>
                    <a:pt x="1321" y="238"/>
                  </a:lnTo>
                  <a:lnTo>
                    <a:pt x="1307" y="234"/>
                  </a:lnTo>
                  <a:lnTo>
                    <a:pt x="1293" y="232"/>
                  </a:lnTo>
                  <a:lnTo>
                    <a:pt x="1279" y="230"/>
                  </a:lnTo>
                  <a:lnTo>
                    <a:pt x="1265" y="228"/>
                  </a:lnTo>
                  <a:lnTo>
                    <a:pt x="1250" y="226"/>
                  </a:lnTo>
                  <a:lnTo>
                    <a:pt x="1224" y="224"/>
                  </a:lnTo>
                  <a:lnTo>
                    <a:pt x="1216" y="222"/>
                  </a:lnTo>
                  <a:lnTo>
                    <a:pt x="1209" y="222"/>
                  </a:lnTo>
                  <a:lnTo>
                    <a:pt x="1192" y="221"/>
                  </a:lnTo>
                  <a:lnTo>
                    <a:pt x="1175" y="221"/>
                  </a:lnTo>
                  <a:lnTo>
                    <a:pt x="1172" y="220"/>
                  </a:lnTo>
                  <a:lnTo>
                    <a:pt x="1173" y="220"/>
                  </a:lnTo>
                  <a:lnTo>
                    <a:pt x="1171" y="220"/>
                  </a:lnTo>
                  <a:lnTo>
                    <a:pt x="1163" y="221"/>
                  </a:lnTo>
                  <a:lnTo>
                    <a:pt x="1148" y="221"/>
                  </a:lnTo>
                  <a:lnTo>
                    <a:pt x="1133" y="221"/>
                  </a:lnTo>
                  <a:lnTo>
                    <a:pt x="1119" y="221"/>
                  </a:lnTo>
                  <a:lnTo>
                    <a:pt x="1104" y="222"/>
                  </a:lnTo>
                  <a:lnTo>
                    <a:pt x="1074" y="224"/>
                  </a:lnTo>
                  <a:lnTo>
                    <a:pt x="1044" y="227"/>
                  </a:lnTo>
                  <a:lnTo>
                    <a:pt x="1029" y="229"/>
                  </a:lnTo>
                  <a:lnTo>
                    <a:pt x="1015" y="231"/>
                  </a:lnTo>
                  <a:lnTo>
                    <a:pt x="1000" y="233"/>
                  </a:lnTo>
                  <a:lnTo>
                    <a:pt x="986" y="235"/>
                  </a:lnTo>
                  <a:lnTo>
                    <a:pt x="957" y="241"/>
                  </a:lnTo>
                  <a:lnTo>
                    <a:pt x="928" y="247"/>
                  </a:lnTo>
                  <a:lnTo>
                    <a:pt x="900" y="255"/>
                  </a:lnTo>
                  <a:lnTo>
                    <a:pt x="870" y="262"/>
                  </a:lnTo>
                  <a:lnTo>
                    <a:pt x="842" y="272"/>
                  </a:lnTo>
                  <a:lnTo>
                    <a:pt x="815" y="282"/>
                  </a:lnTo>
                  <a:lnTo>
                    <a:pt x="787" y="293"/>
                  </a:lnTo>
                  <a:lnTo>
                    <a:pt x="760" y="303"/>
                  </a:lnTo>
                  <a:lnTo>
                    <a:pt x="733" y="316"/>
                  </a:lnTo>
                  <a:lnTo>
                    <a:pt x="707" y="329"/>
                  </a:lnTo>
                  <a:lnTo>
                    <a:pt x="681" y="342"/>
                  </a:lnTo>
                  <a:lnTo>
                    <a:pt x="656" y="357"/>
                  </a:lnTo>
                  <a:lnTo>
                    <a:pt x="631" y="373"/>
                  </a:lnTo>
                  <a:lnTo>
                    <a:pt x="606" y="389"/>
                  </a:lnTo>
                  <a:lnTo>
                    <a:pt x="582" y="405"/>
                  </a:lnTo>
                  <a:lnTo>
                    <a:pt x="558" y="422"/>
                  </a:lnTo>
                  <a:lnTo>
                    <a:pt x="535" y="441"/>
                  </a:lnTo>
                  <a:lnTo>
                    <a:pt x="512" y="459"/>
                  </a:lnTo>
                  <a:lnTo>
                    <a:pt x="490" y="478"/>
                  </a:lnTo>
                  <a:lnTo>
                    <a:pt x="469" y="498"/>
                  </a:lnTo>
                  <a:lnTo>
                    <a:pt x="448" y="518"/>
                  </a:lnTo>
                  <a:lnTo>
                    <a:pt x="428" y="540"/>
                  </a:lnTo>
                  <a:lnTo>
                    <a:pt x="408" y="562"/>
                  </a:lnTo>
                  <a:lnTo>
                    <a:pt x="390" y="583"/>
                  </a:lnTo>
                  <a:lnTo>
                    <a:pt x="372" y="606"/>
                  </a:lnTo>
                  <a:lnTo>
                    <a:pt x="353" y="630"/>
                  </a:lnTo>
                  <a:lnTo>
                    <a:pt x="337" y="652"/>
                  </a:lnTo>
                  <a:lnTo>
                    <a:pt x="321" y="677"/>
                  </a:lnTo>
                  <a:lnTo>
                    <a:pt x="306" y="701"/>
                  </a:lnTo>
                  <a:lnTo>
                    <a:pt x="291" y="726"/>
                  </a:lnTo>
                  <a:lnTo>
                    <a:pt x="276" y="752"/>
                  </a:lnTo>
                  <a:lnTo>
                    <a:pt x="264" y="778"/>
                  </a:lnTo>
                  <a:lnTo>
                    <a:pt x="252" y="803"/>
                  </a:lnTo>
                  <a:lnTo>
                    <a:pt x="240" y="829"/>
                  </a:lnTo>
                  <a:lnTo>
                    <a:pt x="229" y="856"/>
                  </a:lnTo>
                  <a:lnTo>
                    <a:pt x="218" y="882"/>
                  </a:lnTo>
                  <a:lnTo>
                    <a:pt x="210" y="909"/>
                  </a:lnTo>
                  <a:lnTo>
                    <a:pt x="201" y="937"/>
                  </a:lnTo>
                  <a:lnTo>
                    <a:pt x="193" y="964"/>
                  </a:lnTo>
                  <a:lnTo>
                    <a:pt x="186" y="992"/>
                  </a:lnTo>
                  <a:lnTo>
                    <a:pt x="183" y="1006"/>
                  </a:lnTo>
                  <a:lnTo>
                    <a:pt x="180" y="1019"/>
                  </a:lnTo>
                  <a:lnTo>
                    <a:pt x="177" y="1033"/>
                  </a:lnTo>
                  <a:lnTo>
                    <a:pt x="175" y="1047"/>
                  </a:lnTo>
                  <a:lnTo>
                    <a:pt x="173" y="1062"/>
                  </a:lnTo>
                  <a:lnTo>
                    <a:pt x="171" y="1076"/>
                  </a:lnTo>
                  <a:lnTo>
                    <a:pt x="168" y="1090"/>
                  </a:lnTo>
                  <a:lnTo>
                    <a:pt x="166" y="1104"/>
                  </a:lnTo>
                  <a:lnTo>
                    <a:pt x="163" y="1131"/>
                  </a:lnTo>
                  <a:lnTo>
                    <a:pt x="162" y="1145"/>
                  </a:lnTo>
                  <a:lnTo>
                    <a:pt x="161" y="1160"/>
                  </a:lnTo>
                  <a:lnTo>
                    <a:pt x="160" y="1189"/>
                  </a:lnTo>
                  <a:lnTo>
                    <a:pt x="160" y="1196"/>
                  </a:lnTo>
                  <a:lnTo>
                    <a:pt x="160" y="1199"/>
                  </a:lnTo>
                  <a:lnTo>
                    <a:pt x="160" y="1199"/>
                  </a:lnTo>
                  <a:lnTo>
                    <a:pt x="160" y="1216"/>
                  </a:lnTo>
                  <a:lnTo>
                    <a:pt x="160" y="1244"/>
                  </a:lnTo>
                  <a:lnTo>
                    <a:pt x="161" y="1272"/>
                  </a:lnTo>
                  <a:lnTo>
                    <a:pt x="162" y="1300"/>
                  </a:lnTo>
                  <a:lnTo>
                    <a:pt x="165" y="1328"/>
                  </a:lnTo>
                  <a:lnTo>
                    <a:pt x="168" y="1355"/>
                  </a:lnTo>
                  <a:lnTo>
                    <a:pt x="173" y="1383"/>
                  </a:lnTo>
                  <a:lnTo>
                    <a:pt x="177" y="1410"/>
                  </a:lnTo>
                  <a:lnTo>
                    <a:pt x="183" y="1437"/>
                  </a:lnTo>
                  <a:lnTo>
                    <a:pt x="189" y="1464"/>
                  </a:lnTo>
                  <a:lnTo>
                    <a:pt x="197" y="1490"/>
                  </a:lnTo>
                  <a:lnTo>
                    <a:pt x="204" y="1517"/>
                  </a:lnTo>
                  <a:lnTo>
                    <a:pt x="213" y="1543"/>
                  </a:lnTo>
                  <a:lnTo>
                    <a:pt x="221" y="1568"/>
                  </a:lnTo>
                  <a:lnTo>
                    <a:pt x="231" y="1594"/>
                  </a:lnTo>
                  <a:lnTo>
                    <a:pt x="242" y="1619"/>
                  </a:lnTo>
                  <a:lnTo>
                    <a:pt x="253" y="1644"/>
                  </a:lnTo>
                  <a:lnTo>
                    <a:pt x="265" y="1667"/>
                  </a:lnTo>
                  <a:lnTo>
                    <a:pt x="276" y="1691"/>
                  </a:lnTo>
                  <a:lnTo>
                    <a:pt x="289" y="1715"/>
                  </a:lnTo>
                  <a:lnTo>
                    <a:pt x="302" y="1738"/>
                  </a:lnTo>
                  <a:lnTo>
                    <a:pt x="316" y="1760"/>
                  </a:lnTo>
                  <a:lnTo>
                    <a:pt x="332" y="1783"/>
                  </a:lnTo>
                  <a:lnTo>
                    <a:pt x="347" y="1804"/>
                  </a:lnTo>
                  <a:lnTo>
                    <a:pt x="362" y="1826"/>
                  </a:lnTo>
                  <a:lnTo>
                    <a:pt x="378" y="1847"/>
                  </a:lnTo>
                  <a:lnTo>
                    <a:pt x="394" y="1866"/>
                  </a:lnTo>
                  <a:lnTo>
                    <a:pt x="411" y="1887"/>
                  </a:lnTo>
                  <a:lnTo>
                    <a:pt x="429" y="1905"/>
                  </a:lnTo>
                  <a:lnTo>
                    <a:pt x="447" y="1924"/>
                  </a:lnTo>
                  <a:lnTo>
                    <a:pt x="465" y="1943"/>
                  </a:lnTo>
                  <a:lnTo>
                    <a:pt x="484" y="1960"/>
                  </a:lnTo>
                  <a:lnTo>
                    <a:pt x="503" y="1977"/>
                  </a:lnTo>
                  <a:lnTo>
                    <a:pt x="522" y="1993"/>
                  </a:lnTo>
                  <a:lnTo>
                    <a:pt x="542" y="2010"/>
                  </a:lnTo>
                  <a:lnTo>
                    <a:pt x="562" y="2025"/>
                  </a:lnTo>
                  <a:lnTo>
                    <a:pt x="582" y="2040"/>
                  </a:lnTo>
                  <a:lnTo>
                    <a:pt x="603" y="2054"/>
                  </a:lnTo>
                  <a:lnTo>
                    <a:pt x="623" y="2068"/>
                  </a:lnTo>
                  <a:lnTo>
                    <a:pt x="645" y="2081"/>
                  </a:lnTo>
                  <a:lnTo>
                    <a:pt x="665" y="2094"/>
                  </a:lnTo>
                  <a:lnTo>
                    <a:pt x="687" y="2106"/>
                  </a:lnTo>
                  <a:lnTo>
                    <a:pt x="708" y="2117"/>
                  </a:lnTo>
                  <a:lnTo>
                    <a:pt x="730" y="2128"/>
                  </a:lnTo>
                  <a:lnTo>
                    <a:pt x="752" y="2138"/>
                  </a:lnTo>
                  <a:lnTo>
                    <a:pt x="774" y="2148"/>
                  </a:lnTo>
                  <a:lnTo>
                    <a:pt x="796" y="2158"/>
                  </a:lnTo>
                  <a:lnTo>
                    <a:pt x="819" y="2166"/>
                  </a:lnTo>
                  <a:lnTo>
                    <a:pt x="841" y="2174"/>
                  </a:lnTo>
                  <a:lnTo>
                    <a:pt x="863" y="2181"/>
                  </a:lnTo>
                  <a:lnTo>
                    <a:pt x="886" y="2189"/>
                  </a:lnTo>
                  <a:lnTo>
                    <a:pt x="908" y="2195"/>
                  </a:lnTo>
                  <a:lnTo>
                    <a:pt x="931" y="2201"/>
                  </a:lnTo>
                  <a:lnTo>
                    <a:pt x="954" y="2206"/>
                  </a:lnTo>
                  <a:lnTo>
                    <a:pt x="976" y="2212"/>
                  </a:lnTo>
                  <a:lnTo>
                    <a:pt x="998" y="2216"/>
                  </a:lnTo>
                  <a:lnTo>
                    <a:pt x="1021" y="2219"/>
                  </a:lnTo>
                  <a:lnTo>
                    <a:pt x="1032" y="2221"/>
                  </a:lnTo>
                  <a:lnTo>
                    <a:pt x="1043" y="2222"/>
                  </a:lnTo>
                  <a:lnTo>
                    <a:pt x="1054" y="2223"/>
                  </a:lnTo>
                  <a:lnTo>
                    <a:pt x="1066" y="2226"/>
                  </a:lnTo>
                  <a:lnTo>
                    <a:pt x="1077" y="2227"/>
                  </a:lnTo>
                  <a:lnTo>
                    <a:pt x="1088" y="2228"/>
                  </a:lnTo>
                  <a:lnTo>
                    <a:pt x="1098" y="2229"/>
                  </a:lnTo>
                  <a:lnTo>
                    <a:pt x="1109" y="2229"/>
                  </a:lnTo>
                  <a:lnTo>
                    <a:pt x="1120" y="2230"/>
                  </a:lnTo>
                  <a:lnTo>
                    <a:pt x="1132" y="2231"/>
                  </a:lnTo>
                  <a:lnTo>
                    <a:pt x="1143" y="2231"/>
                  </a:lnTo>
                  <a:lnTo>
                    <a:pt x="1155" y="2231"/>
                  </a:lnTo>
                  <a:lnTo>
                    <a:pt x="1166" y="2232"/>
                  </a:lnTo>
                  <a:lnTo>
                    <a:pt x="1172" y="2232"/>
                  </a:lnTo>
                  <a:lnTo>
                    <a:pt x="1174" y="2232"/>
                  </a:lnTo>
                  <a:lnTo>
                    <a:pt x="1174" y="2232"/>
                  </a:lnTo>
                  <a:lnTo>
                    <a:pt x="1176" y="2232"/>
                  </a:lnTo>
                  <a:lnTo>
                    <a:pt x="1187" y="2231"/>
                  </a:lnTo>
                  <a:lnTo>
                    <a:pt x="1198" y="2231"/>
                  </a:lnTo>
                  <a:lnTo>
                    <a:pt x="1241" y="2230"/>
                  </a:lnTo>
                  <a:lnTo>
                    <a:pt x="1283" y="2226"/>
                  </a:lnTo>
                  <a:lnTo>
                    <a:pt x="1325" y="2221"/>
                  </a:lnTo>
                  <a:lnTo>
                    <a:pt x="1366" y="2214"/>
                  </a:lnTo>
                  <a:lnTo>
                    <a:pt x="1406" y="2206"/>
                  </a:lnTo>
                  <a:lnTo>
                    <a:pt x="1445" y="2196"/>
                  </a:lnTo>
                  <a:lnTo>
                    <a:pt x="1483" y="2186"/>
                  </a:lnTo>
                  <a:lnTo>
                    <a:pt x="1520" y="2173"/>
                  </a:lnTo>
                  <a:lnTo>
                    <a:pt x="1556" y="2160"/>
                  </a:lnTo>
                  <a:lnTo>
                    <a:pt x="1591" y="2145"/>
                  </a:lnTo>
                  <a:lnTo>
                    <a:pt x="1624" y="2129"/>
                  </a:lnTo>
                  <a:lnTo>
                    <a:pt x="1657" y="2113"/>
                  </a:lnTo>
                  <a:lnTo>
                    <a:pt x="1688" y="2095"/>
                  </a:lnTo>
                  <a:lnTo>
                    <a:pt x="1718" y="2078"/>
                  </a:lnTo>
                  <a:lnTo>
                    <a:pt x="1747" y="2058"/>
                  </a:lnTo>
                  <a:lnTo>
                    <a:pt x="1774" y="2040"/>
                  </a:lnTo>
                  <a:lnTo>
                    <a:pt x="1788" y="2030"/>
                  </a:lnTo>
                  <a:lnTo>
                    <a:pt x="1801" y="2020"/>
                  </a:lnTo>
                  <a:lnTo>
                    <a:pt x="1814" y="2011"/>
                  </a:lnTo>
                  <a:lnTo>
                    <a:pt x="1827" y="2000"/>
                  </a:lnTo>
                  <a:lnTo>
                    <a:pt x="1839" y="1989"/>
                  </a:lnTo>
                  <a:lnTo>
                    <a:pt x="1851" y="1979"/>
                  </a:lnTo>
                  <a:lnTo>
                    <a:pt x="1863" y="1970"/>
                  </a:lnTo>
                  <a:lnTo>
                    <a:pt x="1875" y="1959"/>
                  </a:lnTo>
                  <a:lnTo>
                    <a:pt x="1896" y="1937"/>
                  </a:lnTo>
                  <a:lnTo>
                    <a:pt x="1917" y="1917"/>
                  </a:lnTo>
                  <a:lnTo>
                    <a:pt x="1938" y="1895"/>
                  </a:lnTo>
                  <a:lnTo>
                    <a:pt x="1955" y="1874"/>
                  </a:lnTo>
                  <a:lnTo>
                    <a:pt x="1965" y="1864"/>
                  </a:lnTo>
                  <a:lnTo>
                    <a:pt x="1973" y="1853"/>
                  </a:lnTo>
                  <a:lnTo>
                    <a:pt x="1982" y="1843"/>
                  </a:lnTo>
                  <a:lnTo>
                    <a:pt x="1989" y="1833"/>
                  </a:lnTo>
                  <a:lnTo>
                    <a:pt x="1997" y="1822"/>
                  </a:lnTo>
                  <a:lnTo>
                    <a:pt x="2004" y="1811"/>
                  </a:lnTo>
                  <a:lnTo>
                    <a:pt x="2012" y="1801"/>
                  </a:lnTo>
                  <a:lnTo>
                    <a:pt x="2020" y="1791"/>
                  </a:lnTo>
                  <a:lnTo>
                    <a:pt x="2026" y="1781"/>
                  </a:lnTo>
                  <a:lnTo>
                    <a:pt x="2034" y="1771"/>
                  </a:lnTo>
                  <a:lnTo>
                    <a:pt x="2039" y="1761"/>
                  </a:lnTo>
                  <a:lnTo>
                    <a:pt x="2046" y="1752"/>
                  </a:lnTo>
                  <a:lnTo>
                    <a:pt x="2052" y="1741"/>
                  </a:lnTo>
                  <a:lnTo>
                    <a:pt x="2057" y="1732"/>
                  </a:lnTo>
                  <a:lnTo>
                    <a:pt x="2063" y="1722"/>
                  </a:lnTo>
                  <a:lnTo>
                    <a:pt x="2068" y="1713"/>
                  </a:lnTo>
                  <a:lnTo>
                    <a:pt x="2088" y="1676"/>
                  </a:lnTo>
                  <a:lnTo>
                    <a:pt x="2105" y="1642"/>
                  </a:lnTo>
                  <a:lnTo>
                    <a:pt x="2119" y="1611"/>
                  </a:lnTo>
                  <a:lnTo>
                    <a:pt x="2131" y="1582"/>
                  </a:lnTo>
                  <a:lnTo>
                    <a:pt x="2141" y="1557"/>
                  </a:lnTo>
                  <a:lnTo>
                    <a:pt x="2149" y="1533"/>
                  </a:lnTo>
                  <a:lnTo>
                    <a:pt x="2155" y="1513"/>
                  </a:lnTo>
                  <a:lnTo>
                    <a:pt x="2160" y="1496"/>
                  </a:lnTo>
                  <a:lnTo>
                    <a:pt x="2168" y="1472"/>
                  </a:lnTo>
                  <a:lnTo>
                    <a:pt x="2170" y="1464"/>
                  </a:lnTo>
                  <a:lnTo>
                    <a:pt x="2172" y="1457"/>
                  </a:lnTo>
                  <a:lnTo>
                    <a:pt x="2176" y="1445"/>
                  </a:lnTo>
                  <a:lnTo>
                    <a:pt x="2182" y="1435"/>
                  </a:lnTo>
                  <a:lnTo>
                    <a:pt x="2188" y="1424"/>
                  </a:lnTo>
                  <a:lnTo>
                    <a:pt x="2195" y="1416"/>
                  </a:lnTo>
                  <a:lnTo>
                    <a:pt x="2202" y="1407"/>
                  </a:lnTo>
                  <a:lnTo>
                    <a:pt x="2211" y="1400"/>
                  </a:lnTo>
                  <a:lnTo>
                    <a:pt x="2220" y="1393"/>
                  </a:lnTo>
                  <a:lnTo>
                    <a:pt x="2230" y="1387"/>
                  </a:lnTo>
                  <a:lnTo>
                    <a:pt x="2240" y="1382"/>
                  </a:lnTo>
                  <a:lnTo>
                    <a:pt x="2251" y="1378"/>
                  </a:lnTo>
                  <a:lnTo>
                    <a:pt x="2262" y="1376"/>
                  </a:lnTo>
                  <a:lnTo>
                    <a:pt x="2273" y="1374"/>
                  </a:lnTo>
                  <a:lnTo>
                    <a:pt x="2284" y="1374"/>
                  </a:lnTo>
                  <a:lnTo>
                    <a:pt x="2296" y="1374"/>
                  </a:lnTo>
                  <a:lnTo>
                    <a:pt x="2308" y="1376"/>
                  </a:lnTo>
                  <a:lnTo>
                    <a:pt x="2320" y="1378"/>
                  </a:lnTo>
                  <a:lnTo>
                    <a:pt x="2331" y="1382"/>
                  </a:lnTo>
                  <a:lnTo>
                    <a:pt x="2341" y="1388"/>
                  </a:lnTo>
                  <a:lnTo>
                    <a:pt x="2352" y="1394"/>
                  </a:lnTo>
                  <a:lnTo>
                    <a:pt x="2361" y="1401"/>
                  </a:lnTo>
                  <a:lnTo>
                    <a:pt x="2370" y="1408"/>
                  </a:lnTo>
                  <a:lnTo>
                    <a:pt x="2377" y="1417"/>
                  </a:lnTo>
                  <a:lnTo>
                    <a:pt x="2384" y="1426"/>
                  </a:lnTo>
                  <a:lnTo>
                    <a:pt x="2389" y="1436"/>
                  </a:lnTo>
                  <a:lnTo>
                    <a:pt x="2394" y="1446"/>
                  </a:lnTo>
                  <a:lnTo>
                    <a:pt x="2398" y="1457"/>
                  </a:lnTo>
                  <a:lnTo>
                    <a:pt x="2401" y="1468"/>
                  </a:lnTo>
                  <a:lnTo>
                    <a:pt x="2403" y="1479"/>
                  </a:lnTo>
                  <a:lnTo>
                    <a:pt x="2403" y="1490"/>
                  </a:lnTo>
                  <a:lnTo>
                    <a:pt x="2403" y="1502"/>
                  </a:lnTo>
                  <a:lnTo>
                    <a:pt x="2401" y="1514"/>
                  </a:lnTo>
                  <a:lnTo>
                    <a:pt x="2398" y="1526"/>
                  </a:lnTo>
                  <a:lnTo>
                    <a:pt x="2397" y="1530"/>
                  </a:lnTo>
                  <a:lnTo>
                    <a:pt x="2394" y="1534"/>
                  </a:lnTo>
                  <a:lnTo>
                    <a:pt x="2392" y="1542"/>
                  </a:lnTo>
                  <a:lnTo>
                    <a:pt x="2382" y="1565"/>
                  </a:lnTo>
                  <a:lnTo>
                    <a:pt x="2376" y="1582"/>
                  </a:lnTo>
                  <a:lnTo>
                    <a:pt x="2368" y="1603"/>
                  </a:lnTo>
                  <a:lnTo>
                    <a:pt x="2357" y="1628"/>
                  </a:lnTo>
                  <a:lnTo>
                    <a:pt x="2341" y="1662"/>
                  </a:lnTo>
                  <a:lnTo>
                    <a:pt x="2337" y="1671"/>
                  </a:lnTo>
                  <a:lnTo>
                    <a:pt x="2333" y="1679"/>
                  </a:lnTo>
                  <a:lnTo>
                    <a:pt x="2328" y="1689"/>
                  </a:lnTo>
                  <a:lnTo>
                    <a:pt x="2324" y="1699"/>
                  </a:lnTo>
                  <a:lnTo>
                    <a:pt x="2320" y="1708"/>
                  </a:lnTo>
                  <a:lnTo>
                    <a:pt x="2314" y="1718"/>
                  </a:lnTo>
                  <a:lnTo>
                    <a:pt x="2309" y="1728"/>
                  </a:lnTo>
                  <a:lnTo>
                    <a:pt x="2304" y="1738"/>
                  </a:lnTo>
                  <a:lnTo>
                    <a:pt x="2298" y="1747"/>
                  </a:lnTo>
                  <a:lnTo>
                    <a:pt x="2293" y="1757"/>
                  </a:lnTo>
                  <a:lnTo>
                    <a:pt x="2286" y="1767"/>
                  </a:lnTo>
                  <a:lnTo>
                    <a:pt x="2281" y="1777"/>
                  </a:lnTo>
                  <a:lnTo>
                    <a:pt x="2274" y="1788"/>
                  </a:lnTo>
                  <a:lnTo>
                    <a:pt x="2268" y="1798"/>
                  </a:lnTo>
                  <a:lnTo>
                    <a:pt x="2262" y="1809"/>
                  </a:lnTo>
                  <a:lnTo>
                    <a:pt x="2254" y="1820"/>
                  </a:lnTo>
                  <a:lnTo>
                    <a:pt x="2246" y="1830"/>
                  </a:lnTo>
                  <a:lnTo>
                    <a:pt x="2239" y="1841"/>
                  </a:lnTo>
                  <a:lnTo>
                    <a:pt x="2231" y="1853"/>
                  </a:lnTo>
                  <a:lnTo>
                    <a:pt x="2224" y="1864"/>
                  </a:lnTo>
                  <a:lnTo>
                    <a:pt x="2216" y="1876"/>
                  </a:lnTo>
                  <a:lnTo>
                    <a:pt x="2208" y="1888"/>
                  </a:lnTo>
                  <a:lnTo>
                    <a:pt x="2199" y="1898"/>
                  </a:lnTo>
                  <a:lnTo>
                    <a:pt x="2189" y="1910"/>
                  </a:lnTo>
                  <a:lnTo>
                    <a:pt x="2179" y="1922"/>
                  </a:lnTo>
                  <a:lnTo>
                    <a:pt x="2171" y="1934"/>
                  </a:lnTo>
                  <a:lnTo>
                    <a:pt x="2161" y="1946"/>
                  </a:lnTo>
                  <a:lnTo>
                    <a:pt x="2151" y="1958"/>
                  </a:lnTo>
                  <a:lnTo>
                    <a:pt x="2141" y="1970"/>
                  </a:lnTo>
                  <a:lnTo>
                    <a:pt x="2130" y="1982"/>
                  </a:lnTo>
                  <a:lnTo>
                    <a:pt x="2119" y="1993"/>
                  </a:lnTo>
                  <a:lnTo>
                    <a:pt x="2107" y="2005"/>
                  </a:lnTo>
                  <a:lnTo>
                    <a:pt x="2084" y="2030"/>
                  </a:lnTo>
                  <a:lnTo>
                    <a:pt x="2060" y="2054"/>
                  </a:lnTo>
                  <a:lnTo>
                    <a:pt x="2033" y="2078"/>
                  </a:lnTo>
                  <a:lnTo>
                    <a:pt x="2006" y="2101"/>
                  </a:lnTo>
                  <a:lnTo>
                    <a:pt x="1992" y="2112"/>
                  </a:lnTo>
                  <a:lnTo>
                    <a:pt x="1977" y="2124"/>
                  </a:lnTo>
                  <a:lnTo>
                    <a:pt x="1962" y="2136"/>
                  </a:lnTo>
                  <a:lnTo>
                    <a:pt x="1947" y="2147"/>
                  </a:lnTo>
                  <a:lnTo>
                    <a:pt x="1932" y="2159"/>
                  </a:lnTo>
                  <a:lnTo>
                    <a:pt x="1917" y="2171"/>
                  </a:lnTo>
                  <a:lnTo>
                    <a:pt x="1908" y="2176"/>
                  </a:lnTo>
                  <a:lnTo>
                    <a:pt x="1901" y="2181"/>
                  </a:lnTo>
                  <a:lnTo>
                    <a:pt x="1892" y="2187"/>
                  </a:lnTo>
                  <a:lnTo>
                    <a:pt x="1884" y="2192"/>
                  </a:lnTo>
                  <a:lnTo>
                    <a:pt x="1850" y="2213"/>
                  </a:lnTo>
                  <a:lnTo>
                    <a:pt x="1815" y="2233"/>
                  </a:lnTo>
                  <a:lnTo>
                    <a:pt x="1779" y="2254"/>
                  </a:lnTo>
                  <a:lnTo>
                    <a:pt x="1741" y="2272"/>
                  </a:lnTo>
                  <a:lnTo>
                    <a:pt x="1702" y="2290"/>
                  </a:lnTo>
                  <a:lnTo>
                    <a:pt x="1662" y="2308"/>
                  </a:lnTo>
                  <a:lnTo>
                    <a:pt x="1621" y="2323"/>
                  </a:lnTo>
                  <a:lnTo>
                    <a:pt x="1578" y="2338"/>
                  </a:lnTo>
                  <a:lnTo>
                    <a:pt x="1535" y="2351"/>
                  </a:lnTo>
                  <a:lnTo>
                    <a:pt x="1489" y="2362"/>
                  </a:lnTo>
                  <a:lnTo>
                    <a:pt x="1444" y="2371"/>
                  </a:lnTo>
                  <a:lnTo>
                    <a:pt x="1398" y="2380"/>
                  </a:lnTo>
                  <a:lnTo>
                    <a:pt x="1349" y="2385"/>
                  </a:lnTo>
                  <a:lnTo>
                    <a:pt x="1300" y="2391"/>
                  </a:lnTo>
                  <a:lnTo>
                    <a:pt x="1252" y="2393"/>
                  </a:lnTo>
                  <a:lnTo>
                    <a:pt x="1202" y="2393"/>
                  </a:lnTo>
                  <a:lnTo>
                    <a:pt x="1189" y="2394"/>
                  </a:lnTo>
                  <a:lnTo>
                    <a:pt x="1177" y="2394"/>
                  </a:lnTo>
                  <a:lnTo>
                    <a:pt x="1174" y="2394"/>
                  </a:lnTo>
                  <a:lnTo>
                    <a:pt x="1170" y="2394"/>
                  </a:lnTo>
                  <a:lnTo>
                    <a:pt x="1167" y="2394"/>
                  </a:lnTo>
                  <a:lnTo>
                    <a:pt x="1162" y="2393"/>
                  </a:lnTo>
                  <a:lnTo>
                    <a:pt x="1150" y="2393"/>
                  </a:lnTo>
                  <a:lnTo>
                    <a:pt x="1139" y="2392"/>
                  </a:lnTo>
                  <a:lnTo>
                    <a:pt x="1128" y="2392"/>
                  </a:lnTo>
                  <a:lnTo>
                    <a:pt x="1116" y="2391"/>
                  </a:lnTo>
                  <a:lnTo>
                    <a:pt x="1103" y="2390"/>
                  </a:lnTo>
                  <a:lnTo>
                    <a:pt x="1090" y="2389"/>
                  </a:lnTo>
                  <a:lnTo>
                    <a:pt x="1076" y="2388"/>
                  </a:lnTo>
                  <a:lnTo>
                    <a:pt x="1063" y="2385"/>
                  </a:lnTo>
                  <a:lnTo>
                    <a:pt x="1050" y="2384"/>
                  </a:lnTo>
                  <a:lnTo>
                    <a:pt x="1037" y="2382"/>
                  </a:lnTo>
                  <a:lnTo>
                    <a:pt x="1024" y="2380"/>
                  </a:lnTo>
                  <a:lnTo>
                    <a:pt x="1011" y="2378"/>
                  </a:lnTo>
                  <a:lnTo>
                    <a:pt x="998" y="2377"/>
                  </a:lnTo>
                  <a:lnTo>
                    <a:pt x="972" y="2371"/>
                  </a:lnTo>
                  <a:lnTo>
                    <a:pt x="946" y="2366"/>
                  </a:lnTo>
                  <a:lnTo>
                    <a:pt x="920" y="2361"/>
                  </a:lnTo>
                  <a:lnTo>
                    <a:pt x="894" y="2353"/>
                  </a:lnTo>
                  <a:lnTo>
                    <a:pt x="868" y="2347"/>
                  </a:lnTo>
                  <a:lnTo>
                    <a:pt x="842" y="2338"/>
                  </a:lnTo>
                  <a:lnTo>
                    <a:pt x="816" y="2329"/>
                  </a:lnTo>
                  <a:lnTo>
                    <a:pt x="791" y="2321"/>
                  </a:lnTo>
                  <a:lnTo>
                    <a:pt x="766" y="2311"/>
                  </a:lnTo>
                  <a:lnTo>
                    <a:pt x="740" y="2300"/>
                  </a:lnTo>
                  <a:lnTo>
                    <a:pt x="715" y="2289"/>
                  </a:lnTo>
                  <a:lnTo>
                    <a:pt x="689" y="2277"/>
                  </a:lnTo>
                  <a:lnTo>
                    <a:pt x="664" y="2266"/>
                  </a:lnTo>
                  <a:lnTo>
                    <a:pt x="639" y="2253"/>
                  </a:lnTo>
                  <a:lnTo>
                    <a:pt x="615" y="2240"/>
                  </a:lnTo>
                  <a:lnTo>
                    <a:pt x="591" y="2226"/>
                  </a:lnTo>
                  <a:lnTo>
                    <a:pt x="566" y="2210"/>
                  </a:lnTo>
                  <a:lnTo>
                    <a:pt x="542" y="2195"/>
                  </a:lnTo>
                  <a:lnTo>
                    <a:pt x="518" y="2179"/>
                  </a:lnTo>
                  <a:lnTo>
                    <a:pt x="496" y="2163"/>
                  </a:lnTo>
                  <a:lnTo>
                    <a:pt x="472" y="2146"/>
                  </a:lnTo>
                  <a:lnTo>
                    <a:pt x="449" y="2127"/>
                  </a:lnTo>
                  <a:lnTo>
                    <a:pt x="427" y="2109"/>
                  </a:lnTo>
                  <a:lnTo>
                    <a:pt x="405" y="2091"/>
                  </a:lnTo>
                  <a:lnTo>
                    <a:pt x="383" y="2070"/>
                  </a:lnTo>
                  <a:lnTo>
                    <a:pt x="363" y="2050"/>
                  </a:lnTo>
                  <a:lnTo>
                    <a:pt x="341" y="2029"/>
                  </a:lnTo>
                  <a:lnTo>
                    <a:pt x="322" y="2007"/>
                  </a:lnTo>
                  <a:lnTo>
                    <a:pt x="301" y="1986"/>
                  </a:lnTo>
                  <a:lnTo>
                    <a:pt x="282" y="1963"/>
                  </a:lnTo>
                  <a:lnTo>
                    <a:pt x="264" y="1939"/>
                  </a:lnTo>
                  <a:lnTo>
                    <a:pt x="245" y="1916"/>
                  </a:lnTo>
                  <a:lnTo>
                    <a:pt x="227" y="1892"/>
                  </a:lnTo>
                  <a:lnTo>
                    <a:pt x="210" y="1867"/>
                  </a:lnTo>
                  <a:lnTo>
                    <a:pt x="193" y="1842"/>
                  </a:lnTo>
                  <a:lnTo>
                    <a:pt x="177" y="1816"/>
                  </a:lnTo>
                  <a:lnTo>
                    <a:pt x="161" y="1790"/>
                  </a:lnTo>
                  <a:lnTo>
                    <a:pt x="146" y="1763"/>
                  </a:lnTo>
                  <a:lnTo>
                    <a:pt x="132" y="1736"/>
                  </a:lnTo>
                  <a:lnTo>
                    <a:pt x="118" y="1708"/>
                  </a:lnTo>
                  <a:lnTo>
                    <a:pt x="112" y="1694"/>
                  </a:lnTo>
                  <a:lnTo>
                    <a:pt x="106" y="1680"/>
                  </a:lnTo>
                  <a:lnTo>
                    <a:pt x="99" y="1666"/>
                  </a:lnTo>
                  <a:lnTo>
                    <a:pt x="93" y="1652"/>
                  </a:lnTo>
                  <a:lnTo>
                    <a:pt x="87" y="1637"/>
                  </a:lnTo>
                  <a:lnTo>
                    <a:pt x="82" y="1623"/>
                  </a:lnTo>
                  <a:lnTo>
                    <a:pt x="77" y="1608"/>
                  </a:lnTo>
                  <a:lnTo>
                    <a:pt x="71" y="1594"/>
                  </a:lnTo>
                  <a:lnTo>
                    <a:pt x="60" y="1564"/>
                  </a:lnTo>
                  <a:lnTo>
                    <a:pt x="51" y="1533"/>
                  </a:lnTo>
                  <a:lnTo>
                    <a:pt x="42" y="1503"/>
                  </a:lnTo>
                  <a:lnTo>
                    <a:pt x="35" y="1473"/>
                  </a:lnTo>
                  <a:lnTo>
                    <a:pt x="31" y="1458"/>
                  </a:lnTo>
                  <a:lnTo>
                    <a:pt x="27" y="1442"/>
                  </a:lnTo>
                  <a:lnTo>
                    <a:pt x="24" y="1426"/>
                  </a:lnTo>
                  <a:lnTo>
                    <a:pt x="22" y="1410"/>
                  </a:lnTo>
                  <a:lnTo>
                    <a:pt x="15" y="1379"/>
                  </a:lnTo>
                  <a:lnTo>
                    <a:pt x="13" y="1364"/>
                  </a:lnTo>
                  <a:lnTo>
                    <a:pt x="11" y="1348"/>
                  </a:lnTo>
                  <a:lnTo>
                    <a:pt x="8" y="1316"/>
                  </a:lnTo>
                  <a:lnTo>
                    <a:pt x="4" y="1284"/>
                  </a:lnTo>
                  <a:lnTo>
                    <a:pt x="3" y="1268"/>
                  </a:lnTo>
                  <a:lnTo>
                    <a:pt x="2" y="1252"/>
                  </a:lnTo>
                  <a:lnTo>
                    <a:pt x="1" y="1235"/>
                  </a:lnTo>
                  <a:lnTo>
                    <a:pt x="1" y="1219"/>
                  </a:lnTo>
                  <a:lnTo>
                    <a:pt x="0" y="1203"/>
                  </a:lnTo>
                  <a:lnTo>
                    <a:pt x="0" y="1199"/>
                  </a:lnTo>
                  <a:lnTo>
                    <a:pt x="0" y="1198"/>
                  </a:lnTo>
                  <a:lnTo>
                    <a:pt x="0" y="1196"/>
                  </a:lnTo>
                  <a:lnTo>
                    <a:pt x="0" y="1194"/>
                  </a:lnTo>
                  <a:lnTo>
                    <a:pt x="0" y="1193"/>
                  </a:lnTo>
                  <a:lnTo>
                    <a:pt x="0" y="1186"/>
                  </a:lnTo>
                  <a:lnTo>
                    <a:pt x="0" y="1155"/>
                  </a:lnTo>
                  <a:lnTo>
                    <a:pt x="0" y="1140"/>
                  </a:lnTo>
                  <a:lnTo>
                    <a:pt x="1" y="1123"/>
                  </a:lnTo>
                  <a:lnTo>
                    <a:pt x="3" y="1090"/>
                  </a:lnTo>
                  <a:lnTo>
                    <a:pt x="5" y="1072"/>
                  </a:lnTo>
                  <a:lnTo>
                    <a:pt x="6" y="1056"/>
                  </a:lnTo>
                  <a:lnTo>
                    <a:pt x="9" y="1040"/>
                  </a:lnTo>
                  <a:lnTo>
                    <a:pt x="11" y="1024"/>
                  </a:lnTo>
                  <a:lnTo>
                    <a:pt x="13" y="1008"/>
                  </a:lnTo>
                  <a:lnTo>
                    <a:pt x="15" y="990"/>
                  </a:lnTo>
                  <a:lnTo>
                    <a:pt x="18" y="974"/>
                  </a:lnTo>
                  <a:lnTo>
                    <a:pt x="21" y="958"/>
                  </a:lnTo>
                  <a:lnTo>
                    <a:pt x="28" y="925"/>
                  </a:lnTo>
                  <a:lnTo>
                    <a:pt x="36" y="893"/>
                  </a:lnTo>
                  <a:lnTo>
                    <a:pt x="44" y="861"/>
                  </a:lnTo>
                  <a:lnTo>
                    <a:pt x="54" y="828"/>
                  </a:lnTo>
                  <a:lnTo>
                    <a:pt x="65" y="797"/>
                  </a:lnTo>
                  <a:lnTo>
                    <a:pt x="76" y="765"/>
                  </a:lnTo>
                  <a:lnTo>
                    <a:pt x="89" y="733"/>
                  </a:lnTo>
                  <a:lnTo>
                    <a:pt x="102" y="702"/>
                  </a:lnTo>
                  <a:lnTo>
                    <a:pt x="116" y="672"/>
                  </a:lnTo>
                  <a:lnTo>
                    <a:pt x="131" y="640"/>
                  </a:lnTo>
                  <a:lnTo>
                    <a:pt x="147" y="610"/>
                  </a:lnTo>
                  <a:lnTo>
                    <a:pt x="164" y="581"/>
                  </a:lnTo>
                  <a:lnTo>
                    <a:pt x="181" y="552"/>
                  </a:lnTo>
                  <a:lnTo>
                    <a:pt x="200" y="523"/>
                  </a:lnTo>
                  <a:lnTo>
                    <a:pt x="220" y="495"/>
                  </a:lnTo>
                  <a:lnTo>
                    <a:pt x="241" y="467"/>
                  </a:lnTo>
                  <a:lnTo>
                    <a:pt x="261" y="438"/>
                  </a:lnTo>
                  <a:lnTo>
                    <a:pt x="284" y="413"/>
                  </a:lnTo>
                  <a:lnTo>
                    <a:pt x="307" y="386"/>
                  </a:lnTo>
                  <a:lnTo>
                    <a:pt x="330" y="361"/>
                  </a:lnTo>
                  <a:lnTo>
                    <a:pt x="355" y="336"/>
                  </a:lnTo>
                  <a:lnTo>
                    <a:pt x="380" y="311"/>
                  </a:lnTo>
                  <a:lnTo>
                    <a:pt x="406" y="287"/>
                  </a:lnTo>
                  <a:lnTo>
                    <a:pt x="433" y="265"/>
                  </a:lnTo>
                  <a:lnTo>
                    <a:pt x="461" y="243"/>
                  </a:lnTo>
                  <a:lnTo>
                    <a:pt x="489" y="221"/>
                  </a:lnTo>
                  <a:lnTo>
                    <a:pt x="518" y="201"/>
                  </a:lnTo>
                  <a:lnTo>
                    <a:pt x="548" y="181"/>
                  </a:lnTo>
                  <a:lnTo>
                    <a:pt x="578" y="163"/>
                  </a:lnTo>
                  <a:lnTo>
                    <a:pt x="609" y="146"/>
                  </a:lnTo>
                  <a:lnTo>
                    <a:pt x="640" y="129"/>
                  </a:lnTo>
                  <a:lnTo>
                    <a:pt x="672" y="113"/>
                  </a:lnTo>
                  <a:lnTo>
                    <a:pt x="705" y="98"/>
                  </a:lnTo>
                  <a:lnTo>
                    <a:pt x="738" y="84"/>
                  </a:lnTo>
                  <a:lnTo>
                    <a:pt x="771" y="71"/>
                  </a:lnTo>
                  <a:lnTo>
                    <a:pt x="806" y="59"/>
                  </a:lnTo>
                  <a:lnTo>
                    <a:pt x="839" y="49"/>
                  </a:lnTo>
                  <a:lnTo>
                    <a:pt x="875" y="39"/>
                  </a:lnTo>
                  <a:lnTo>
                    <a:pt x="909" y="30"/>
                  </a:lnTo>
                  <a:lnTo>
                    <a:pt x="945" y="23"/>
                  </a:lnTo>
                  <a:lnTo>
                    <a:pt x="962" y="19"/>
                  </a:lnTo>
                  <a:lnTo>
                    <a:pt x="981" y="16"/>
                  </a:lnTo>
                  <a:lnTo>
                    <a:pt x="998" y="14"/>
                  </a:lnTo>
                  <a:lnTo>
                    <a:pt x="1016" y="11"/>
                  </a:lnTo>
                  <a:lnTo>
                    <a:pt x="1052" y="6"/>
                  </a:lnTo>
                  <a:lnTo>
                    <a:pt x="1089" y="3"/>
                  </a:lnTo>
                  <a:lnTo>
                    <a:pt x="1106" y="2"/>
                  </a:lnTo>
                  <a:lnTo>
                    <a:pt x="1124" y="1"/>
                  </a:lnTo>
                  <a:lnTo>
                    <a:pt x="1143" y="1"/>
                  </a:lnTo>
                  <a:lnTo>
                    <a:pt x="1161" y="0"/>
                  </a:lnTo>
                  <a:lnTo>
                    <a:pt x="1170" y="0"/>
                  </a:lnTo>
                  <a:lnTo>
                    <a:pt x="1172" y="0"/>
                  </a:lnTo>
                  <a:lnTo>
                    <a:pt x="1177" y="0"/>
                  </a:lnTo>
                  <a:lnTo>
                    <a:pt x="1182" y="0"/>
                  </a:lnTo>
                  <a:lnTo>
                    <a:pt x="1198" y="1"/>
                  </a:lnTo>
                  <a:lnTo>
                    <a:pt x="1214" y="1"/>
                  </a:lnTo>
                  <a:lnTo>
                    <a:pt x="1223" y="1"/>
                  </a:lnTo>
                  <a:lnTo>
                    <a:pt x="1232" y="2"/>
                  </a:lnTo>
                  <a:lnTo>
                    <a:pt x="1271" y="5"/>
                  </a:lnTo>
                  <a:lnTo>
                    <a:pt x="1281" y="6"/>
                  </a:lnTo>
                  <a:lnTo>
                    <a:pt x="1290" y="8"/>
                  </a:lnTo>
                  <a:lnTo>
                    <a:pt x="1299" y="9"/>
                  </a:lnTo>
                  <a:lnTo>
                    <a:pt x="1309" y="10"/>
                  </a:lnTo>
                  <a:lnTo>
                    <a:pt x="1318" y="11"/>
                  </a:lnTo>
                  <a:lnTo>
                    <a:pt x="1327" y="12"/>
                  </a:lnTo>
                  <a:lnTo>
                    <a:pt x="1336" y="14"/>
                  </a:lnTo>
                  <a:lnTo>
                    <a:pt x="1346" y="15"/>
                  </a:lnTo>
                  <a:lnTo>
                    <a:pt x="1354" y="17"/>
                  </a:lnTo>
                  <a:lnTo>
                    <a:pt x="1364" y="19"/>
                  </a:lnTo>
                  <a:lnTo>
                    <a:pt x="1373" y="21"/>
                  </a:lnTo>
                  <a:lnTo>
                    <a:pt x="1381" y="23"/>
                  </a:lnTo>
                  <a:lnTo>
                    <a:pt x="1418" y="31"/>
                  </a:lnTo>
                  <a:lnTo>
                    <a:pt x="1454" y="41"/>
                  </a:lnTo>
                  <a:lnTo>
                    <a:pt x="1489" y="53"/>
                  </a:lnTo>
                  <a:lnTo>
                    <a:pt x="1525" y="65"/>
                  </a:lnTo>
                  <a:lnTo>
                    <a:pt x="1560" y="79"/>
                  </a:lnTo>
                  <a:lnTo>
                    <a:pt x="1593" y="95"/>
                  </a:lnTo>
                  <a:lnTo>
                    <a:pt x="1626" y="111"/>
                  </a:lnTo>
                  <a:lnTo>
                    <a:pt x="1660" y="129"/>
                  </a:lnTo>
                  <a:lnTo>
                    <a:pt x="1692" y="148"/>
                  </a:lnTo>
                  <a:lnTo>
                    <a:pt x="1724" y="168"/>
                  </a:lnTo>
                  <a:lnTo>
                    <a:pt x="1754" y="190"/>
                  </a:lnTo>
                  <a:lnTo>
                    <a:pt x="1784" y="213"/>
                  </a:lnTo>
                  <a:lnTo>
                    <a:pt x="1812" y="236"/>
                  </a:lnTo>
                  <a:lnTo>
                    <a:pt x="1840" y="260"/>
                  </a:lnTo>
                  <a:lnTo>
                    <a:pt x="1868" y="286"/>
                  </a:lnTo>
                  <a:lnTo>
                    <a:pt x="1894" y="313"/>
                  </a:lnTo>
                  <a:lnTo>
                    <a:pt x="1919" y="341"/>
                  </a:lnTo>
                  <a:lnTo>
                    <a:pt x="1943" y="369"/>
                  </a:lnTo>
                  <a:lnTo>
                    <a:pt x="1966" y="400"/>
                  </a:lnTo>
                  <a:lnTo>
                    <a:pt x="1988" y="430"/>
                  </a:lnTo>
                  <a:lnTo>
                    <a:pt x="2009" y="461"/>
                  </a:lnTo>
                  <a:lnTo>
                    <a:pt x="2028" y="492"/>
                  </a:lnTo>
                  <a:lnTo>
                    <a:pt x="2047" y="525"/>
                  </a:lnTo>
                  <a:lnTo>
                    <a:pt x="2063" y="558"/>
                  </a:lnTo>
                  <a:lnTo>
                    <a:pt x="2079" y="593"/>
                  </a:lnTo>
                  <a:lnTo>
                    <a:pt x="2093" y="627"/>
                  </a:lnTo>
                  <a:lnTo>
                    <a:pt x="2106" y="662"/>
                  </a:lnTo>
                  <a:lnTo>
                    <a:pt x="2118" y="698"/>
                  </a:lnTo>
                  <a:lnTo>
                    <a:pt x="2129" y="733"/>
                  </a:lnTo>
                  <a:lnTo>
                    <a:pt x="2137" y="770"/>
                  </a:lnTo>
                  <a:lnTo>
                    <a:pt x="2145" y="806"/>
                  </a:lnTo>
                  <a:lnTo>
                    <a:pt x="2151" y="842"/>
                  </a:lnTo>
                  <a:lnTo>
                    <a:pt x="2157" y="880"/>
                  </a:lnTo>
                  <a:lnTo>
                    <a:pt x="2160" y="917"/>
                  </a:lnTo>
                  <a:lnTo>
                    <a:pt x="2162" y="954"/>
                  </a:lnTo>
                  <a:lnTo>
                    <a:pt x="2162" y="991"/>
                  </a:lnTo>
                  <a:lnTo>
                    <a:pt x="2162" y="1028"/>
                  </a:lnTo>
                  <a:lnTo>
                    <a:pt x="2160" y="1065"/>
                  </a:lnTo>
                  <a:lnTo>
                    <a:pt x="2157" y="1103"/>
                  </a:lnTo>
                  <a:lnTo>
                    <a:pt x="2151" y="1139"/>
                  </a:lnTo>
                  <a:lnTo>
                    <a:pt x="2146" y="1176"/>
                  </a:lnTo>
                  <a:lnTo>
                    <a:pt x="2137" y="1212"/>
                  </a:lnTo>
                  <a:lnTo>
                    <a:pt x="2129" y="1247"/>
                  </a:lnTo>
                  <a:lnTo>
                    <a:pt x="2119" y="1283"/>
                  </a:lnTo>
                  <a:lnTo>
                    <a:pt x="2107" y="1319"/>
                  </a:lnTo>
                  <a:lnTo>
                    <a:pt x="2094" y="1353"/>
                  </a:lnTo>
                  <a:lnTo>
                    <a:pt x="2080" y="1388"/>
                  </a:lnTo>
                  <a:lnTo>
                    <a:pt x="2065" y="1421"/>
                  </a:lnTo>
                  <a:lnTo>
                    <a:pt x="2048" y="1453"/>
                  </a:lnTo>
                  <a:lnTo>
                    <a:pt x="2030" y="1486"/>
                  </a:lnTo>
                  <a:lnTo>
                    <a:pt x="2011" y="1517"/>
                  </a:lnTo>
                  <a:lnTo>
                    <a:pt x="1990" y="1547"/>
                  </a:lnTo>
                  <a:lnTo>
                    <a:pt x="1970" y="1578"/>
                  </a:lnTo>
                  <a:lnTo>
                    <a:pt x="1947" y="1607"/>
                  </a:lnTo>
                  <a:lnTo>
                    <a:pt x="1923" y="1635"/>
                  </a:lnTo>
                  <a:lnTo>
                    <a:pt x="1899" y="1662"/>
                  </a:lnTo>
                  <a:lnTo>
                    <a:pt x="1874" y="1688"/>
                  </a:lnTo>
                  <a:lnTo>
                    <a:pt x="1847" y="1713"/>
                  </a:lnTo>
                  <a:lnTo>
                    <a:pt x="1820" y="1736"/>
                  </a:lnTo>
                  <a:lnTo>
                    <a:pt x="1792" y="1760"/>
                  </a:lnTo>
                  <a:lnTo>
                    <a:pt x="1764" y="1782"/>
                  </a:lnTo>
                  <a:lnTo>
                    <a:pt x="1733" y="1802"/>
                  </a:lnTo>
                  <a:lnTo>
                    <a:pt x="1703" y="1823"/>
                  </a:lnTo>
                  <a:lnTo>
                    <a:pt x="1673" y="1841"/>
                  </a:lnTo>
                  <a:lnTo>
                    <a:pt x="1642" y="1858"/>
                  </a:lnTo>
                  <a:lnTo>
                    <a:pt x="1609" y="1875"/>
                  </a:lnTo>
                  <a:lnTo>
                    <a:pt x="1577" y="1890"/>
                  </a:lnTo>
                  <a:lnTo>
                    <a:pt x="1543" y="1904"/>
                  </a:lnTo>
                  <a:lnTo>
                    <a:pt x="1510" y="1916"/>
                  </a:lnTo>
                  <a:lnTo>
                    <a:pt x="1476" y="1928"/>
                  </a:lnTo>
                  <a:lnTo>
                    <a:pt x="1442" y="1937"/>
                  </a:lnTo>
                  <a:lnTo>
                    <a:pt x="1407" y="1946"/>
                  </a:lnTo>
                  <a:lnTo>
                    <a:pt x="1373" y="1953"/>
                  </a:lnTo>
                  <a:lnTo>
                    <a:pt x="1338" y="1960"/>
                  </a:lnTo>
                  <a:lnTo>
                    <a:pt x="1304" y="1964"/>
                  </a:lnTo>
                  <a:lnTo>
                    <a:pt x="1268" y="1969"/>
                  </a:lnTo>
                  <a:lnTo>
                    <a:pt x="1251" y="1970"/>
                  </a:lnTo>
                  <a:lnTo>
                    <a:pt x="1233" y="1971"/>
                  </a:lnTo>
                  <a:lnTo>
                    <a:pt x="1215" y="1972"/>
                  </a:lnTo>
                  <a:lnTo>
                    <a:pt x="1198" y="1972"/>
                  </a:lnTo>
                  <a:lnTo>
                    <a:pt x="1180" y="1972"/>
                  </a:lnTo>
                  <a:lnTo>
                    <a:pt x="1176" y="1972"/>
                  </a:lnTo>
                  <a:lnTo>
                    <a:pt x="1173" y="1972"/>
                  </a:lnTo>
                  <a:lnTo>
                    <a:pt x="1170" y="1972"/>
                  </a:lnTo>
                  <a:lnTo>
                    <a:pt x="1162" y="1972"/>
                  </a:lnTo>
                  <a:lnTo>
                    <a:pt x="1146" y="1971"/>
                  </a:lnTo>
                  <a:lnTo>
                    <a:pt x="1138" y="1971"/>
                  </a:lnTo>
                  <a:lnTo>
                    <a:pt x="1129" y="1971"/>
                  </a:lnTo>
                  <a:lnTo>
                    <a:pt x="1120" y="1970"/>
                  </a:lnTo>
                  <a:lnTo>
                    <a:pt x="1110" y="1969"/>
                  </a:lnTo>
                  <a:lnTo>
                    <a:pt x="1101" y="1968"/>
                  </a:lnTo>
                  <a:lnTo>
                    <a:pt x="1091" y="1968"/>
                  </a:lnTo>
                  <a:lnTo>
                    <a:pt x="1056" y="1962"/>
                  </a:lnTo>
                  <a:lnTo>
                    <a:pt x="1021" y="1956"/>
                  </a:lnTo>
                  <a:lnTo>
                    <a:pt x="1012" y="1953"/>
                  </a:lnTo>
                  <a:lnTo>
                    <a:pt x="1003" y="1951"/>
                  </a:lnTo>
                  <a:lnTo>
                    <a:pt x="995" y="1949"/>
                  </a:lnTo>
                  <a:lnTo>
                    <a:pt x="986" y="1947"/>
                  </a:lnTo>
                  <a:lnTo>
                    <a:pt x="951" y="1937"/>
                  </a:lnTo>
                  <a:lnTo>
                    <a:pt x="918" y="1926"/>
                  </a:lnTo>
                  <a:lnTo>
                    <a:pt x="886" y="1914"/>
                  </a:lnTo>
                  <a:lnTo>
                    <a:pt x="853" y="1899"/>
                  </a:lnTo>
                  <a:lnTo>
                    <a:pt x="822" y="1883"/>
                  </a:lnTo>
                  <a:lnTo>
                    <a:pt x="792" y="1867"/>
                  </a:lnTo>
                  <a:lnTo>
                    <a:pt x="761" y="1849"/>
                  </a:lnTo>
                  <a:lnTo>
                    <a:pt x="732" y="1829"/>
                  </a:lnTo>
                  <a:lnTo>
                    <a:pt x="705" y="1808"/>
                  </a:lnTo>
                  <a:lnTo>
                    <a:pt x="678" y="1786"/>
                  </a:lnTo>
                  <a:lnTo>
                    <a:pt x="652" y="1763"/>
                  </a:lnTo>
                  <a:lnTo>
                    <a:pt x="627" y="1740"/>
                  </a:lnTo>
                  <a:lnTo>
                    <a:pt x="605" y="1714"/>
                  </a:lnTo>
                  <a:lnTo>
                    <a:pt x="582" y="1688"/>
                  </a:lnTo>
                  <a:lnTo>
                    <a:pt x="562" y="1661"/>
                  </a:lnTo>
                  <a:lnTo>
                    <a:pt x="542" y="1634"/>
                  </a:lnTo>
                  <a:lnTo>
                    <a:pt x="524" y="1605"/>
                  </a:lnTo>
                  <a:lnTo>
                    <a:pt x="507" y="1576"/>
                  </a:lnTo>
                  <a:lnTo>
                    <a:pt x="490" y="1545"/>
                  </a:lnTo>
                  <a:lnTo>
                    <a:pt x="476" y="1515"/>
                  </a:lnTo>
                  <a:lnTo>
                    <a:pt x="463" y="1485"/>
                  </a:lnTo>
                  <a:lnTo>
                    <a:pt x="451" y="1453"/>
                  </a:lnTo>
                  <a:lnTo>
                    <a:pt x="442" y="1421"/>
                  </a:lnTo>
                  <a:lnTo>
                    <a:pt x="433" y="1390"/>
                  </a:lnTo>
                  <a:lnTo>
                    <a:pt x="426" y="1357"/>
                  </a:lnTo>
                  <a:lnTo>
                    <a:pt x="420" y="1325"/>
                  </a:lnTo>
                  <a:lnTo>
                    <a:pt x="416" y="1293"/>
                  </a:lnTo>
                  <a:lnTo>
                    <a:pt x="413" y="1260"/>
                  </a:lnTo>
                  <a:lnTo>
                    <a:pt x="411" y="1252"/>
                  </a:lnTo>
                  <a:lnTo>
                    <a:pt x="411" y="1244"/>
                  </a:lnTo>
                  <a:lnTo>
                    <a:pt x="411" y="1235"/>
                  </a:lnTo>
                  <a:lnTo>
                    <a:pt x="411" y="1228"/>
                  </a:lnTo>
                  <a:lnTo>
                    <a:pt x="410" y="1212"/>
                  </a:lnTo>
                  <a:lnTo>
                    <a:pt x="410" y="1203"/>
                  </a:lnTo>
                  <a:lnTo>
                    <a:pt x="410" y="1199"/>
                  </a:lnTo>
                  <a:lnTo>
                    <a:pt x="410" y="1195"/>
                  </a:lnTo>
                  <a:lnTo>
                    <a:pt x="411" y="1193"/>
                  </a:lnTo>
                  <a:lnTo>
                    <a:pt x="413" y="1164"/>
                  </a:lnTo>
                  <a:lnTo>
                    <a:pt x="413" y="1157"/>
                  </a:lnTo>
                  <a:lnTo>
                    <a:pt x="414" y="1148"/>
                  </a:lnTo>
                  <a:lnTo>
                    <a:pt x="415" y="1139"/>
                  </a:lnTo>
                  <a:lnTo>
                    <a:pt x="415" y="1132"/>
                  </a:lnTo>
                  <a:lnTo>
                    <a:pt x="419" y="1099"/>
                  </a:lnTo>
                  <a:lnTo>
                    <a:pt x="424" y="1068"/>
                  </a:lnTo>
                  <a:lnTo>
                    <a:pt x="431" y="1037"/>
                  </a:lnTo>
                  <a:lnTo>
                    <a:pt x="438" y="1005"/>
                  </a:lnTo>
                  <a:lnTo>
                    <a:pt x="448" y="976"/>
                  </a:lnTo>
                  <a:lnTo>
                    <a:pt x="458" y="946"/>
                  </a:lnTo>
                  <a:lnTo>
                    <a:pt x="470" y="917"/>
                  </a:lnTo>
                  <a:lnTo>
                    <a:pt x="483" y="889"/>
                  </a:lnTo>
                  <a:lnTo>
                    <a:pt x="497" y="862"/>
                  </a:lnTo>
                  <a:lnTo>
                    <a:pt x="512" y="835"/>
                  </a:lnTo>
                  <a:lnTo>
                    <a:pt x="528" y="809"/>
                  </a:lnTo>
                  <a:lnTo>
                    <a:pt x="545" y="783"/>
                  </a:lnTo>
                  <a:lnTo>
                    <a:pt x="563" y="759"/>
                  </a:lnTo>
                  <a:lnTo>
                    <a:pt x="582" y="735"/>
                  </a:lnTo>
                  <a:lnTo>
                    <a:pt x="602" y="713"/>
                  </a:lnTo>
                  <a:lnTo>
                    <a:pt x="622" y="691"/>
                  </a:lnTo>
                  <a:lnTo>
                    <a:pt x="643" y="671"/>
                  </a:lnTo>
                  <a:lnTo>
                    <a:pt x="665" y="651"/>
                  </a:lnTo>
                  <a:lnTo>
                    <a:pt x="688" y="632"/>
                  </a:lnTo>
                  <a:lnTo>
                    <a:pt x="711" y="614"/>
                  </a:lnTo>
                  <a:lnTo>
                    <a:pt x="734" y="597"/>
                  </a:lnTo>
                  <a:lnTo>
                    <a:pt x="758" y="582"/>
                  </a:lnTo>
                  <a:lnTo>
                    <a:pt x="783" y="567"/>
                  </a:lnTo>
                  <a:lnTo>
                    <a:pt x="808" y="554"/>
                  </a:lnTo>
                  <a:lnTo>
                    <a:pt x="833" y="541"/>
                  </a:lnTo>
                  <a:lnTo>
                    <a:pt x="859" y="529"/>
                  </a:lnTo>
                  <a:lnTo>
                    <a:pt x="885" y="518"/>
                  </a:lnTo>
                  <a:lnTo>
                    <a:pt x="910" y="510"/>
                  </a:lnTo>
                  <a:lnTo>
                    <a:pt x="937" y="501"/>
                  </a:lnTo>
                  <a:lnTo>
                    <a:pt x="963" y="493"/>
                  </a:lnTo>
                  <a:lnTo>
                    <a:pt x="990" y="487"/>
                  </a:lnTo>
                  <a:lnTo>
                    <a:pt x="1016" y="482"/>
                  </a:lnTo>
                  <a:lnTo>
                    <a:pt x="1043" y="477"/>
                  </a:lnTo>
                  <a:lnTo>
                    <a:pt x="1069" y="474"/>
                  </a:lnTo>
                  <a:lnTo>
                    <a:pt x="1096" y="471"/>
                  </a:lnTo>
                  <a:lnTo>
                    <a:pt x="1122" y="470"/>
                  </a:lnTo>
                  <a:lnTo>
                    <a:pt x="1135" y="470"/>
                  </a:lnTo>
                  <a:lnTo>
                    <a:pt x="1148" y="470"/>
                  </a:lnTo>
                  <a:lnTo>
                    <a:pt x="1161" y="470"/>
                  </a:lnTo>
                  <a:lnTo>
                    <a:pt x="1173" y="470"/>
                  </a:lnTo>
                  <a:lnTo>
                    <a:pt x="1187" y="470"/>
                  </a:lnTo>
                  <a:lnTo>
                    <a:pt x="1200" y="471"/>
                  </a:lnTo>
                  <a:lnTo>
                    <a:pt x="1213" y="472"/>
                  </a:lnTo>
                  <a:lnTo>
                    <a:pt x="1226" y="473"/>
                  </a:lnTo>
                  <a:lnTo>
                    <a:pt x="1251" y="475"/>
                  </a:lnTo>
                  <a:lnTo>
                    <a:pt x="1275" y="479"/>
                  </a:lnTo>
                  <a:lnTo>
                    <a:pt x="1300" y="484"/>
                  </a:lnTo>
                  <a:lnTo>
                    <a:pt x="1325" y="489"/>
                  </a:lnTo>
                  <a:lnTo>
                    <a:pt x="1337" y="492"/>
                  </a:lnTo>
                  <a:lnTo>
                    <a:pt x="1349" y="496"/>
                  </a:lnTo>
                  <a:lnTo>
                    <a:pt x="1361" y="499"/>
                  </a:lnTo>
                  <a:lnTo>
                    <a:pt x="1373" y="503"/>
                  </a:lnTo>
                  <a:lnTo>
                    <a:pt x="1385" y="506"/>
                  </a:lnTo>
                  <a:lnTo>
                    <a:pt x="1396" y="511"/>
                  </a:lnTo>
                  <a:lnTo>
                    <a:pt x="1407" y="515"/>
                  </a:lnTo>
                  <a:lnTo>
                    <a:pt x="1419" y="519"/>
                  </a:lnTo>
                  <a:lnTo>
                    <a:pt x="1442" y="528"/>
                  </a:lnTo>
                  <a:lnTo>
                    <a:pt x="1463" y="539"/>
                  </a:lnTo>
                  <a:lnTo>
                    <a:pt x="1485" y="550"/>
                  </a:lnTo>
                  <a:lnTo>
                    <a:pt x="1506" y="560"/>
                  </a:lnTo>
                  <a:lnTo>
                    <a:pt x="1526" y="573"/>
                  </a:lnTo>
                  <a:lnTo>
                    <a:pt x="1545" y="586"/>
                  </a:lnTo>
                  <a:lnTo>
                    <a:pt x="1565" y="600"/>
                  </a:lnTo>
                  <a:lnTo>
                    <a:pt x="1582" y="616"/>
                  </a:lnTo>
                  <a:lnTo>
                    <a:pt x="1592" y="623"/>
                  </a:lnTo>
                  <a:lnTo>
                    <a:pt x="1601" y="631"/>
                  </a:lnTo>
                  <a:lnTo>
                    <a:pt x="1608" y="639"/>
                  </a:lnTo>
                  <a:lnTo>
                    <a:pt x="1617" y="648"/>
                  </a:lnTo>
                  <a:lnTo>
                    <a:pt x="1624" y="655"/>
                  </a:lnTo>
                  <a:lnTo>
                    <a:pt x="1633" y="664"/>
                  </a:lnTo>
                  <a:lnTo>
                    <a:pt x="1641" y="673"/>
                  </a:lnTo>
                  <a:lnTo>
                    <a:pt x="1647" y="681"/>
                  </a:lnTo>
                  <a:lnTo>
                    <a:pt x="1653" y="690"/>
                  </a:lnTo>
                  <a:lnTo>
                    <a:pt x="1661" y="700"/>
                  </a:lnTo>
                  <a:lnTo>
                    <a:pt x="1668" y="708"/>
                  </a:lnTo>
                  <a:lnTo>
                    <a:pt x="1670" y="711"/>
                  </a:lnTo>
                  <a:lnTo>
                    <a:pt x="1671" y="712"/>
                  </a:lnTo>
                  <a:lnTo>
                    <a:pt x="1672" y="715"/>
                  </a:lnTo>
                  <a:lnTo>
                    <a:pt x="1675" y="719"/>
                  </a:lnTo>
                  <a:lnTo>
                    <a:pt x="1680" y="728"/>
                  </a:lnTo>
                  <a:lnTo>
                    <a:pt x="1686" y="736"/>
                  </a:lnTo>
                  <a:lnTo>
                    <a:pt x="1691" y="745"/>
                  </a:lnTo>
                  <a:lnTo>
                    <a:pt x="1696" y="754"/>
                  </a:lnTo>
                  <a:lnTo>
                    <a:pt x="1706" y="774"/>
                  </a:lnTo>
                  <a:lnTo>
                    <a:pt x="1716" y="795"/>
                  </a:lnTo>
                  <a:lnTo>
                    <a:pt x="1724" y="815"/>
                  </a:lnTo>
                  <a:lnTo>
                    <a:pt x="1731" y="836"/>
                  </a:lnTo>
                  <a:lnTo>
                    <a:pt x="1737" y="856"/>
                  </a:lnTo>
                  <a:lnTo>
                    <a:pt x="1741" y="877"/>
                  </a:lnTo>
                  <a:lnTo>
                    <a:pt x="1745" y="897"/>
                  </a:lnTo>
                  <a:lnTo>
                    <a:pt x="1749" y="918"/>
                  </a:lnTo>
                  <a:lnTo>
                    <a:pt x="1751" y="938"/>
                  </a:lnTo>
                  <a:lnTo>
                    <a:pt x="1752" y="959"/>
                  </a:lnTo>
                  <a:lnTo>
                    <a:pt x="1752" y="979"/>
                  </a:lnTo>
                  <a:lnTo>
                    <a:pt x="1751" y="1000"/>
                  </a:lnTo>
                  <a:lnTo>
                    <a:pt x="1750" y="1019"/>
                  </a:lnTo>
                  <a:lnTo>
                    <a:pt x="1746" y="1039"/>
                  </a:lnTo>
                  <a:lnTo>
                    <a:pt x="1743" y="1058"/>
                  </a:lnTo>
                  <a:lnTo>
                    <a:pt x="1739" y="1077"/>
                  </a:lnTo>
                  <a:lnTo>
                    <a:pt x="1734" y="1095"/>
                  </a:lnTo>
                  <a:lnTo>
                    <a:pt x="1729" y="1113"/>
                  </a:lnTo>
                  <a:lnTo>
                    <a:pt x="1724" y="1132"/>
                  </a:lnTo>
                  <a:lnTo>
                    <a:pt x="1717" y="1149"/>
                  </a:lnTo>
                  <a:lnTo>
                    <a:pt x="1714" y="1158"/>
                  </a:lnTo>
                  <a:lnTo>
                    <a:pt x="1711" y="1166"/>
                  </a:lnTo>
                  <a:lnTo>
                    <a:pt x="1706" y="1175"/>
                  </a:lnTo>
                  <a:lnTo>
                    <a:pt x="1702" y="1184"/>
                  </a:lnTo>
                  <a:lnTo>
                    <a:pt x="1701" y="1186"/>
                  </a:lnTo>
                  <a:lnTo>
                    <a:pt x="1700" y="1188"/>
                  </a:lnTo>
                  <a:lnTo>
                    <a:pt x="1699" y="1190"/>
                  </a:lnTo>
                  <a:lnTo>
                    <a:pt x="1697" y="1193"/>
                  </a:lnTo>
                  <a:lnTo>
                    <a:pt x="1692" y="1200"/>
                  </a:lnTo>
                  <a:lnTo>
                    <a:pt x="1688" y="1207"/>
                  </a:lnTo>
                  <a:lnTo>
                    <a:pt x="1684" y="1214"/>
                  </a:lnTo>
                  <a:lnTo>
                    <a:pt x="1680" y="1221"/>
                  </a:lnTo>
                  <a:lnTo>
                    <a:pt x="1675" y="1228"/>
                  </a:lnTo>
                  <a:lnTo>
                    <a:pt x="1670" y="1235"/>
                  </a:lnTo>
                  <a:lnTo>
                    <a:pt x="1664" y="1243"/>
                  </a:lnTo>
                  <a:lnTo>
                    <a:pt x="1653" y="1258"/>
                  </a:lnTo>
                  <a:lnTo>
                    <a:pt x="1643" y="1271"/>
                  </a:lnTo>
                  <a:lnTo>
                    <a:pt x="1631" y="1284"/>
                  </a:lnTo>
                  <a:lnTo>
                    <a:pt x="1620" y="1296"/>
                  </a:lnTo>
                  <a:lnTo>
                    <a:pt x="1607" y="1308"/>
                  </a:lnTo>
                  <a:lnTo>
                    <a:pt x="1595" y="1319"/>
                  </a:lnTo>
                  <a:lnTo>
                    <a:pt x="1570" y="1339"/>
                  </a:lnTo>
                  <a:lnTo>
                    <a:pt x="1544" y="1358"/>
                  </a:lnTo>
                  <a:lnTo>
                    <a:pt x="1531" y="1366"/>
                  </a:lnTo>
                  <a:lnTo>
                    <a:pt x="1518" y="1375"/>
                  </a:lnTo>
                  <a:lnTo>
                    <a:pt x="1506" y="1381"/>
                  </a:lnTo>
                  <a:lnTo>
                    <a:pt x="1491" y="1388"/>
                  </a:lnTo>
                  <a:lnTo>
                    <a:pt x="1466" y="1401"/>
                  </a:lnTo>
                  <a:lnTo>
                    <a:pt x="1440" y="1411"/>
                  </a:lnTo>
                  <a:lnTo>
                    <a:pt x="1413" y="1420"/>
                  </a:lnTo>
                  <a:lnTo>
                    <a:pt x="1388" y="1426"/>
                  </a:lnTo>
                  <a:lnTo>
                    <a:pt x="1362" y="1432"/>
                  </a:lnTo>
                  <a:lnTo>
                    <a:pt x="1338" y="1436"/>
                  </a:lnTo>
                  <a:lnTo>
                    <a:pt x="1313" y="1438"/>
                  </a:lnTo>
                  <a:lnTo>
                    <a:pt x="1291" y="1441"/>
                  </a:lnTo>
                  <a:lnTo>
                    <a:pt x="1269" y="1441"/>
                  </a:lnTo>
                  <a:lnTo>
                    <a:pt x="1247" y="1441"/>
                  </a:lnTo>
                  <a:lnTo>
                    <a:pt x="1227" y="1439"/>
                  </a:lnTo>
                  <a:lnTo>
                    <a:pt x="1209" y="1437"/>
                  </a:lnTo>
                  <a:lnTo>
                    <a:pt x="1173" y="1432"/>
                  </a:lnTo>
                  <a:lnTo>
                    <a:pt x="1143" y="1425"/>
                  </a:lnTo>
                  <a:lnTo>
                    <a:pt x="1117" y="1418"/>
                  </a:lnTo>
                  <a:lnTo>
                    <a:pt x="1096" y="1411"/>
                  </a:lnTo>
                  <a:lnTo>
                    <a:pt x="1079" y="1406"/>
                  </a:lnTo>
                  <a:lnTo>
                    <a:pt x="1067" y="1401"/>
                  </a:lnTo>
                  <a:lnTo>
                    <a:pt x="1061" y="1398"/>
                  </a:lnTo>
                  <a:lnTo>
                    <a:pt x="1058" y="1397"/>
                  </a:lnTo>
                  <a:lnTo>
                    <a:pt x="1044" y="1391"/>
                  </a:lnTo>
                  <a:lnTo>
                    <a:pt x="1030" y="1383"/>
                  </a:lnTo>
                  <a:lnTo>
                    <a:pt x="1018" y="1375"/>
                  </a:lnTo>
                  <a:lnTo>
                    <a:pt x="1008" y="1366"/>
                  </a:lnTo>
                  <a:lnTo>
                    <a:pt x="997" y="1356"/>
                  </a:lnTo>
                  <a:lnTo>
                    <a:pt x="988" y="1347"/>
                  </a:lnTo>
                  <a:lnTo>
                    <a:pt x="981" y="1337"/>
                  </a:lnTo>
                  <a:lnTo>
                    <a:pt x="974" y="1326"/>
                  </a:lnTo>
                  <a:lnTo>
                    <a:pt x="969" y="1315"/>
                  </a:lnTo>
                  <a:lnTo>
                    <a:pt x="964" y="1303"/>
                  </a:lnTo>
                  <a:lnTo>
                    <a:pt x="961" y="1293"/>
                  </a:lnTo>
                  <a:lnTo>
                    <a:pt x="959" y="1281"/>
                  </a:lnTo>
                  <a:lnTo>
                    <a:pt x="959" y="1269"/>
                  </a:lnTo>
                  <a:lnTo>
                    <a:pt x="960" y="1257"/>
                  </a:lnTo>
                  <a:lnTo>
                    <a:pt x="962" y="1245"/>
                  </a:lnTo>
                  <a:lnTo>
                    <a:pt x="966" y="1233"/>
                  </a:lnTo>
                  <a:lnTo>
                    <a:pt x="971" y="1222"/>
                  </a:lnTo>
                  <a:lnTo>
                    <a:pt x="976" y="1212"/>
                  </a:lnTo>
                  <a:lnTo>
                    <a:pt x="983" y="1202"/>
                  </a:lnTo>
                  <a:lnTo>
                    <a:pt x="990" y="1193"/>
                  </a:lnTo>
                  <a:lnTo>
                    <a:pt x="999" y="1185"/>
                  </a:lnTo>
                  <a:lnTo>
                    <a:pt x="1008" y="1178"/>
                  </a:lnTo>
                  <a:lnTo>
                    <a:pt x="1016" y="1172"/>
                  </a:lnTo>
                  <a:lnTo>
                    <a:pt x="1026" y="1166"/>
                  </a:lnTo>
                  <a:lnTo>
                    <a:pt x="1037" y="1162"/>
                  </a:lnTo>
                  <a:lnTo>
                    <a:pt x="1048" y="1159"/>
                  </a:lnTo>
                  <a:lnTo>
                    <a:pt x="1058" y="1157"/>
                  </a:lnTo>
                  <a:lnTo>
                    <a:pt x="1069" y="1155"/>
                  </a:lnTo>
                  <a:lnTo>
                    <a:pt x="1081" y="1157"/>
                  </a:lnTo>
                  <a:lnTo>
                    <a:pt x="1093" y="1158"/>
                  </a:lnTo>
                  <a:lnTo>
                    <a:pt x="1105" y="1160"/>
                  </a:lnTo>
                  <a:lnTo>
                    <a:pt x="1116" y="1164"/>
                  </a:lnTo>
                  <a:lnTo>
                    <a:pt x="1124" y="1167"/>
                  </a:lnTo>
                  <a:lnTo>
                    <a:pt x="1134" y="1174"/>
                  </a:lnTo>
                  <a:lnTo>
                    <a:pt x="1145" y="1181"/>
                  </a:lnTo>
                  <a:lnTo>
                    <a:pt x="1155" y="1190"/>
                  </a:lnTo>
                  <a:lnTo>
                    <a:pt x="1176" y="1207"/>
                  </a:lnTo>
                  <a:lnTo>
                    <a:pt x="1193" y="1221"/>
                  </a:lnTo>
                  <a:close/>
                </a:path>
              </a:pathLst>
            </a:custGeom>
            <a:solidFill>
              <a:srgbClr val="F89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56" name="CaixaDeTexto 3">
            <a:extLst>
              <a:ext uri="{FF2B5EF4-FFF2-40B4-BE49-F238E27FC236}">
                <a16:creationId xmlns:a16="http://schemas.microsoft.com/office/drawing/2014/main" id="{8FE685D9-BE4E-FB47-96C9-EEE7801FE660}"/>
              </a:ext>
            </a:extLst>
          </p:cNvPr>
          <p:cNvSpPr txBox="1"/>
          <p:nvPr/>
        </p:nvSpPr>
        <p:spPr>
          <a:xfrm>
            <a:off x="2827527" y="452309"/>
            <a:ext cx="7144394" cy="470898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pt-BR" sz="4000" dirty="0">
                <a:solidFill>
                  <a:srgbClr val="008080"/>
                </a:solidFill>
              </a:rPr>
              <a:t>Navegando na Plataforma</a:t>
            </a:r>
          </a:p>
          <a:p>
            <a:pPr algn="ctr"/>
            <a:endParaRPr lang="pt-BR" sz="2000" dirty="0">
              <a:solidFill>
                <a:srgbClr val="79AED1"/>
              </a:solidFill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As facilidades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Por onde começar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Barra de progresso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Tutoria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Fórum e Encontros Ao Vivo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  <a:cs typeface="Calibri"/>
              </a:rPr>
              <a:t>Avaliação e Certificado</a:t>
            </a:r>
            <a:endParaRPr lang="pt-BR" sz="2400" dirty="0">
              <a:solidFill>
                <a:schemeClr val="accent6">
                  <a:lumMod val="50000"/>
                </a:schemeClr>
              </a:solidFill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Pontos de atenção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Acesso pelo celular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Suporte técnico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pt-BR" sz="2400" dirty="0">
                <a:solidFill>
                  <a:schemeClr val="accent6">
                    <a:lumMod val="50000"/>
                  </a:schemeClr>
                </a:solidFill>
              </a:rPr>
              <a:t>Agenda</a:t>
            </a:r>
          </a:p>
        </p:txBody>
      </p:sp>
    </p:spTree>
    <p:extLst>
      <p:ext uri="{BB962C8B-B14F-4D97-AF65-F5344CB8AC3E}">
        <p14:creationId xmlns:p14="http://schemas.microsoft.com/office/powerpoint/2010/main" val="14428537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m 13">
            <a:extLst>
              <a:ext uri="{FF2B5EF4-FFF2-40B4-BE49-F238E27FC236}">
                <a16:creationId xmlns:a16="http://schemas.microsoft.com/office/drawing/2014/main" id="{77AD3339-56D1-9F8C-C121-8943A3D563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6297" y="1766962"/>
            <a:ext cx="3505380" cy="2571882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553" y="1059310"/>
            <a:ext cx="829771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Por onde começar...  Criando uma conta!</a:t>
            </a: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Caixa de Texto 34">
            <a:extLst>
              <a:ext uri="{FF2B5EF4-FFF2-40B4-BE49-F238E27FC236}">
                <a16:creationId xmlns:a16="http://schemas.microsoft.com/office/drawing/2014/main" id="{75383BEA-FF0F-0344-92AE-29C9A769A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0279" y="2013417"/>
            <a:ext cx="5325978" cy="311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sz="1600" i="0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1. Acesse </a:t>
            </a:r>
            <a:r>
              <a:rPr lang="pt-PT" altLang="x-none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 plataforma em </a:t>
            </a:r>
            <a:r>
              <a:rPr lang="pt-PT" altLang="x-none" sz="1600" b="1" u="sng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6"/>
              </a:rPr>
              <a:t>https://ead.icebrasil.org.br/</a:t>
            </a:r>
            <a:endParaRPr lang="pt-PT" altLang="x-none" sz="1600" b="1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endParaRPr lang="pt-PT" altLang="x-none" sz="1600" b="1" u="sng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1600" b="1" i="0" u="sng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Clique em </a:t>
            </a:r>
            <a:r>
              <a:rPr lang="pt-BR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pt-BR" sz="1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Criar uma conta”</a:t>
            </a:r>
            <a:r>
              <a:rPr lang="pt-BR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e complete as informações solicitadas</a:t>
            </a:r>
            <a:endParaRPr kumimoji="0" lang="pt-BR" altLang="x-none" sz="1600" i="0" u="none" strike="noStrike" cap="none" normalizeH="0" baseline="0" dirty="0">
              <a:ln>
                <a:noFill/>
              </a:ln>
              <a:solidFill>
                <a:schemeClr val="tx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pt-BR" sz="1600" b="1" i="1" dirty="0">
                <a:effectLst/>
                <a:latin typeface="Calibri"/>
                <a:ea typeface="Calibri"/>
                <a:cs typeface="Times New Roman"/>
              </a:rPr>
              <a:t>Login</a:t>
            </a:r>
            <a:r>
              <a:rPr lang="pt-BR" sz="1600" dirty="0">
                <a:effectLst/>
                <a:latin typeface="Calibri"/>
                <a:ea typeface="Calibri"/>
                <a:cs typeface="Times New Roman"/>
              </a:rPr>
              <a:t> (um endereço de </a:t>
            </a:r>
            <a:r>
              <a:rPr lang="pt-BR" sz="1600" i="1" dirty="0">
                <a:effectLst/>
                <a:latin typeface="Calibri"/>
                <a:ea typeface="Calibri"/>
                <a:cs typeface="Times New Roman"/>
              </a:rPr>
              <a:t>e-mail </a:t>
            </a:r>
            <a:r>
              <a:rPr lang="pt-BR" sz="1600" i="1" dirty="0">
                <a:latin typeface="Calibri"/>
                <a:ea typeface="Calibri"/>
                <a:cs typeface="Times New Roman"/>
              </a:rPr>
              <a:t>i</a:t>
            </a:r>
            <a:r>
              <a:rPr lang="pt-BR" sz="1600" i="1" dirty="0">
                <a:highlight>
                  <a:srgbClr val="FFFF00"/>
                </a:highlight>
                <a:latin typeface="Calibri"/>
                <a:ea typeface="Calibri"/>
                <a:cs typeface="Times New Roman"/>
              </a:rPr>
              <a:t>nstitucional</a:t>
            </a:r>
            <a:r>
              <a:rPr lang="pt-BR" sz="1600" dirty="0">
                <a:effectLst/>
                <a:highlight>
                  <a:srgbClr val="FFFF00"/>
                </a:highlight>
                <a:latin typeface="Calibri"/>
                <a:ea typeface="Calibri"/>
                <a:cs typeface="Times New Roman"/>
              </a:rPr>
              <a:t>)</a:t>
            </a:r>
            <a:endParaRPr lang="en-US" sz="1600" dirty="0">
              <a:effectLst/>
              <a:highlight>
                <a:srgbClr val="FFFF00"/>
              </a:highlight>
              <a:latin typeface="Calibri"/>
              <a:ea typeface="Calibri"/>
              <a:cs typeface="Times New Roman"/>
            </a:endParaRPr>
          </a:p>
          <a:p>
            <a:r>
              <a:rPr lang="pt-BR" sz="1600" b="1" dirty="0">
                <a:effectLst/>
                <a:latin typeface="Calibri"/>
                <a:ea typeface="Calibri"/>
                <a:cs typeface="Times New Roman"/>
              </a:rPr>
              <a:t>Nome e sobrenome</a:t>
            </a:r>
            <a:r>
              <a:rPr lang="pt-BR" sz="1600" b="1" dirty="0">
                <a:latin typeface="Calibri"/>
                <a:ea typeface="Calibri"/>
                <a:cs typeface="Times New Roman"/>
              </a:rPr>
              <a:t> (</a:t>
            </a:r>
            <a:r>
              <a:rPr lang="pt-BR" sz="1600" i="1" dirty="0">
                <a:latin typeface="Calibri"/>
                <a:ea typeface="Calibri"/>
                <a:cs typeface="Times New Roman"/>
              </a:rPr>
              <a:t>completo)</a:t>
            </a:r>
            <a:br>
              <a:rPr lang="pt-BR" sz="1600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1600" b="1" dirty="0">
                <a:effectLst/>
                <a:latin typeface="Calibri"/>
                <a:ea typeface="Calibri"/>
                <a:cs typeface="Times New Roman"/>
              </a:rPr>
              <a:t>Senha</a:t>
            </a:r>
            <a:r>
              <a:rPr lang="pt-BR" sz="1600" dirty="0">
                <a:effectLst/>
                <a:latin typeface="Calibri"/>
                <a:ea typeface="Calibri"/>
                <a:cs typeface="Times New Roman"/>
              </a:rPr>
              <a:t> (defina uma senha)</a:t>
            </a:r>
            <a:endParaRPr lang="en-US" sz="1600" dirty="0">
              <a:effectLst/>
              <a:latin typeface="Calibri"/>
              <a:ea typeface="Calibri"/>
              <a:cs typeface="Times New Roman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pt-BR" sz="1600" b="1" dirty="0">
                <a:effectLst/>
                <a:highlight>
                  <a:srgbClr val="E8FCF2"/>
                </a:highlight>
                <a:latin typeface="Calibri"/>
                <a:ea typeface="Calibri"/>
                <a:cs typeface="Times New Roman"/>
              </a:rPr>
              <a:t>Código do curso: </a:t>
            </a:r>
            <a:r>
              <a:rPr lang="pt-BR" sz="1600" b="1" dirty="0">
                <a:highlight>
                  <a:srgbClr val="FFFF00"/>
                </a:highlight>
                <a:ea typeface="Calibri"/>
                <a:cs typeface="Times New Roman"/>
              </a:rPr>
              <a:t>MTEM2025</a:t>
            </a:r>
            <a:endParaRPr lang="pt-BR" sz="1600" b="1" dirty="0">
              <a:effectLst/>
              <a:highlight>
                <a:srgbClr val="FFFF00"/>
              </a:highlight>
              <a:latin typeface="Calibri"/>
              <a:ea typeface="Calibri"/>
              <a:cs typeface="Times New Roman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pt-BR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Na sequência, insira as informações da sua escola: estado, município, escola, regional, função.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pt-BR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Pronto! Sua conta será criada e você terá acesso ao curso!</a:t>
            </a:r>
            <a:endParaRPr kumimoji="0" lang="pt-PT" altLang="x-none" sz="16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Caixa de Texto 34">
            <a:extLst>
              <a:ext uri="{FF2B5EF4-FFF2-40B4-BE49-F238E27FC236}">
                <a16:creationId xmlns:a16="http://schemas.microsoft.com/office/drawing/2014/main" id="{70D7938A-2773-9D4A-A2D0-D6A6926B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0279" y="5685568"/>
            <a:ext cx="5325978" cy="8850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pt-PT" altLang="x-none" sz="1600" dirty="0">
                <a:latin typeface="Calibri" panose="020F0502020204030204" pitchFamily="34" charset="0"/>
                <a:cs typeface="Calibri" panose="020F0502020204030204" pitchFamily="34" charset="0"/>
              </a:rPr>
              <a:t>2. Clique no </a:t>
            </a:r>
            <a:r>
              <a:rPr lang="pt-PT" altLang="x-none" sz="1600" b="1" dirty="0">
                <a:latin typeface="Calibri" panose="020F0502020204030204" pitchFamily="34" charset="0"/>
                <a:cs typeface="Calibri" panose="020F0502020204030204" pitchFamily="34" charset="0"/>
              </a:rPr>
              <a:t>nome do curso </a:t>
            </a:r>
            <a:r>
              <a:rPr lang="pt-PT" altLang="x-none" sz="1600" dirty="0">
                <a:latin typeface="Calibri" panose="020F0502020204030204" pitchFamily="34" charset="0"/>
                <a:cs typeface="Calibri" panose="020F0502020204030204" pitchFamily="34" charset="0"/>
              </a:rPr>
              <a:t>que aparecerá na sua tela.</a:t>
            </a:r>
            <a:endParaRPr kumimoji="0" lang="pt-PT" altLang="x-none" sz="160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6" name="Imagem 15">
            <a:extLst>
              <a:ext uri="{FF2B5EF4-FFF2-40B4-BE49-F238E27FC236}">
                <a16:creationId xmlns:a16="http://schemas.microsoft.com/office/drawing/2014/main" id="{7194881C-C0FD-79F6-FD40-FC0C7406FF6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6297" y="4644114"/>
            <a:ext cx="3505380" cy="2082907"/>
          </a:xfrm>
          <a:prstGeom prst="rect">
            <a:avLst/>
          </a:prstGeom>
        </p:spPr>
      </p:pic>
      <p:sp>
        <p:nvSpPr>
          <p:cNvPr id="4" name="Seta: para a Direita 3">
            <a:extLst>
              <a:ext uri="{FF2B5EF4-FFF2-40B4-BE49-F238E27FC236}">
                <a16:creationId xmlns:a16="http://schemas.microsoft.com/office/drawing/2014/main" id="{75899F04-8560-E6AD-70AC-C1A9DA5FDFFE}"/>
              </a:ext>
            </a:extLst>
          </p:cNvPr>
          <p:cNvSpPr/>
          <p:nvPr/>
        </p:nvSpPr>
        <p:spPr>
          <a:xfrm>
            <a:off x="705853" y="3805097"/>
            <a:ext cx="994611" cy="415785"/>
          </a:xfrm>
          <a:prstGeom prst="rightArrow">
            <a:avLst/>
          </a:prstGeom>
          <a:solidFill>
            <a:srgbClr val="F59D0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0275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4" descr="Interface gráfica do usuário&#10;&#10;Descrição gerada automaticamente">
            <a:extLst>
              <a:ext uri="{FF2B5EF4-FFF2-40B4-BE49-F238E27FC236}">
                <a16:creationId xmlns:a16="http://schemas.microsoft.com/office/drawing/2014/main" id="{393CCBB9-1E5C-DD86-7108-F688C01264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1553" y="2091986"/>
            <a:ext cx="5753100" cy="4314868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Caixa de Texto 34">
            <a:extLst>
              <a:ext uri="{FF2B5EF4-FFF2-40B4-BE49-F238E27FC236}">
                <a16:creationId xmlns:a16="http://schemas.microsoft.com/office/drawing/2014/main" id="{1D7ADE2E-67D2-3543-8845-911F703C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297" y="2221662"/>
            <a:ext cx="4508150" cy="2511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Ao clicar nos blocos dos Módulos, aparecerão as aulas. </a:t>
            </a:r>
            <a:r>
              <a:rPr lang="pt-PT" altLang="x-none" dirty="0">
                <a:latin typeface="Calibri"/>
                <a:ea typeface="Calibri" panose="020F0502020204030204" pitchFamily="34" charset="0"/>
                <a:cs typeface="Times New Roman"/>
              </a:rPr>
              <a:t>Na sequência, é </a:t>
            </a:r>
            <a:r>
              <a:rPr kumimoji="0" lang="pt-PT" altLang="x-none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só clicar no nome da aula, que você terá acesso ao conteúdo.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Veja que </a:t>
            </a:r>
            <a:r>
              <a:rPr kumimoji="0" lang="pt-PT" altLang="x-none" b="1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ao lado de cada aula </a:t>
            </a:r>
            <a:r>
              <a:rPr kumimoji="0" lang="pt-PT" altLang="x-none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você consegue ver um tempo estimado </a:t>
            </a:r>
            <a:r>
              <a:rPr lang="pt-PT" altLang="x-none" dirty="0">
                <a:latin typeface="Calibri"/>
                <a:ea typeface="Calibri" panose="020F0502020204030204" pitchFamily="34" charset="0"/>
                <a:cs typeface="Times New Roman"/>
              </a:rPr>
              <a:t>para conclusão</a:t>
            </a:r>
            <a:r>
              <a:rPr kumimoji="0" lang="pt-PT" altLang="x-none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.</a:t>
            </a:r>
            <a:endParaRPr kumimoji="0" lang="pt-PT" altLang="x-none" i="0" u="none" strike="noStrike" cap="none" normalizeH="0" baseline="0" dirty="0">
              <a:ln>
                <a:noFill/>
              </a:ln>
              <a:effectLst/>
              <a:latin typeface="Calibri"/>
              <a:cs typeface="Times New Roman"/>
            </a:endParaRP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7880" y="1332050"/>
            <a:ext cx="845661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Por onde começar...</a:t>
            </a: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1666601-C85D-964A-BEB8-AFE5DC6C10AD}"/>
              </a:ext>
            </a:extLst>
          </p:cNvPr>
          <p:cNvSpPr/>
          <p:nvPr/>
        </p:nvSpPr>
        <p:spPr>
          <a:xfrm>
            <a:off x="937513" y="4469265"/>
            <a:ext cx="2715324" cy="631220"/>
          </a:xfrm>
          <a:prstGeom prst="ellipse">
            <a:avLst/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5544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726407"/>
            <a:ext cx="7607458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Meu progresso</a:t>
            </a:r>
            <a:r>
              <a:rPr lang="pt-PT" altLang="x-none" sz="28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no Curso:</a:t>
            </a: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6BED29EB-5214-3244-987F-6FCEB3563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46860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4">
            <p14:nvContentPartPr>
              <p14:cNvPr id="12" name="Tinta 21">
                <a:extLst>
                  <a:ext uri="{FF2B5EF4-FFF2-40B4-BE49-F238E27FC236}">
                    <a16:creationId xmlns:a16="http://schemas.microsoft.com/office/drawing/2014/main" id="{72C991BD-BC8E-2146-979B-6808C014F016}"/>
                  </a:ext>
                </a:extLst>
              </p14:cNvPr>
              <p14:cNvContentPartPr/>
              <p14:nvPr/>
            </p14:nvContentPartPr>
            <p14:xfrm>
              <a:off x="7112280" y="8277225"/>
              <a:ext cx="0" cy="0"/>
            </p14:xfrm>
          </p:contentPart>
        </mc:Choice>
        <mc:Fallback xmlns="">
          <p:pic>
            <p:nvPicPr>
              <p:cNvPr id="12" name="Tinta 21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72C991BD-BC8E-2146-979B-6808C014F01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12280" y="8277225"/>
                <a:ext cx="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13" name="Tinta 22">
                <a:extLst>
                  <a:ext uri="{FF2B5EF4-FFF2-40B4-BE49-F238E27FC236}">
                    <a16:creationId xmlns:a16="http://schemas.microsoft.com/office/drawing/2014/main" id="{2105721F-B6DF-BB43-A5E6-6C810CC33F9B}"/>
                  </a:ext>
                </a:extLst>
              </p14:cNvPr>
              <p14:cNvContentPartPr/>
              <p14:nvPr/>
            </p14:nvContentPartPr>
            <p14:xfrm>
              <a:off x="7060845" y="8075295"/>
              <a:ext cx="0" cy="0"/>
            </p14:xfrm>
          </p:contentPart>
        </mc:Choice>
        <mc:Fallback xmlns="">
          <p:pic>
            <p:nvPicPr>
              <p:cNvPr id="13" name="Tinta 22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2105721F-B6DF-BB43-A5E6-6C810CC33F9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60845" y="80752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Rectangle 5">
            <a:extLst>
              <a:ext uri="{FF2B5EF4-FFF2-40B4-BE49-F238E27FC236}">
                <a16:creationId xmlns:a16="http://schemas.microsoft.com/office/drawing/2014/main" id="{A5A91CB4-59DE-AB40-95B0-154069A92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25" y="167640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04FF42B7-040E-6A4D-9782-230E589A2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25" y="34290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48CAC739-A9ED-119C-D1BF-891472D64E5D}"/>
              </a:ext>
            </a:extLst>
          </p:cNvPr>
          <p:cNvSpPr txBox="1"/>
          <p:nvPr/>
        </p:nvSpPr>
        <p:spPr>
          <a:xfrm>
            <a:off x="3011586" y="4754165"/>
            <a:ext cx="5762428" cy="92333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9525" algn="ctr"/>
            <a:r>
              <a:rPr lang="pt-BR" sz="1800" b="1" dirty="0">
                <a:ea typeface="Calibri" panose="020F0502020204030204" pitchFamily="34" charset="0"/>
                <a:cs typeface="Times New Roman" panose="02020603050405020304" pitchFamily="18" charset="0"/>
              </a:rPr>
              <a:t>Para que esse acompanhamento de seu progresso aconteça é importante marcar “Concordo” na mensagem de alerta </a:t>
            </a:r>
            <a:r>
              <a:rPr lang="pt-BR" sz="1800" b="1" dirty="0">
                <a:highlight>
                  <a:srgbClr val="F59D08"/>
                </a:highlight>
                <a:ea typeface="Calibri" panose="020F0502020204030204" pitchFamily="34" charset="0"/>
                <a:cs typeface="Times New Roman" panose="02020603050405020304" pitchFamily="18" charset="0"/>
              </a:rPr>
              <a:t>ao entrar na plataforma pela primeira vez</a:t>
            </a:r>
            <a:r>
              <a:rPr lang="pt-BR" sz="1800" b="1" dirty="0"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x-none" sz="18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8" name="Agrupar 17">
            <a:extLst>
              <a:ext uri="{FF2B5EF4-FFF2-40B4-BE49-F238E27FC236}">
                <a16:creationId xmlns:a16="http://schemas.microsoft.com/office/drawing/2014/main" id="{30BDCB39-F117-8562-B5B4-6F9F0FD0BC4E}"/>
              </a:ext>
            </a:extLst>
          </p:cNvPr>
          <p:cNvGrpSpPr/>
          <p:nvPr/>
        </p:nvGrpSpPr>
        <p:grpSpPr>
          <a:xfrm>
            <a:off x="946297" y="1392392"/>
            <a:ext cx="10621745" cy="3539430"/>
            <a:chOff x="625224" y="1167803"/>
            <a:chExt cx="10621745" cy="353943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F5D5AE0-AE7F-D943-9EE6-503F9AB027C0}"/>
                </a:ext>
              </a:extLst>
            </p:cNvPr>
            <p:cNvSpPr/>
            <p:nvPr/>
          </p:nvSpPr>
          <p:spPr>
            <a:xfrm>
              <a:off x="6406298" y="1167803"/>
              <a:ext cx="4840671" cy="3539430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pt-PT" sz="1600" dirty="0"/>
                <a:t>Seu progresso geral poderá ser acompanhado em </a:t>
              </a:r>
              <a:r>
                <a:rPr lang="pt-PT" sz="1600" b="1" dirty="0"/>
                <a:t>“Progresso global</a:t>
              </a:r>
              <a:r>
                <a:rPr lang="pt-PT" sz="1600" dirty="0"/>
                <a:t>”, ao lado direito </a:t>
              </a:r>
              <a:r>
                <a:rPr lang="pt-PT" sz="1600"/>
                <a:t>dos Módulos</a:t>
              </a:r>
              <a:r>
                <a:rPr lang="pt-PT" sz="1600" dirty="0"/>
                <a:t>.</a:t>
              </a:r>
            </a:p>
            <a:p>
              <a:r>
                <a:rPr lang="pt-PT" sz="1600" dirty="0"/>
                <a:t>E para checar qual aula está pendente, você pode entrar no Progresso </a:t>
              </a:r>
              <a:r>
                <a:rPr lang="pt-PT" sz="1600"/>
                <a:t>de Conclusão. </a:t>
              </a:r>
              <a:r>
                <a:rPr lang="pt-PT" sz="1600" dirty="0"/>
                <a:t>Cada retângulo representa uma aula</a:t>
              </a:r>
              <a:r>
                <a:rPr lang="pt-PT" sz="1600"/>
                <a:t>, que, </a:t>
              </a:r>
              <a:r>
                <a:rPr lang="pt-PT" sz="1600" dirty="0"/>
                <a:t>ao </a:t>
              </a:r>
              <a:r>
                <a:rPr lang="pt-PT" sz="1600"/>
                <a:t>ser concluída, </a:t>
              </a:r>
              <a:r>
                <a:rPr lang="pt-PT" sz="1600" dirty="0"/>
                <a:t>ficará verde. </a:t>
              </a:r>
            </a:p>
            <a:p>
              <a:endParaRPr lang="pt-PT" sz="1600" dirty="0"/>
            </a:p>
            <a:p>
              <a:r>
                <a:rPr lang="pt-PT" sz="1600" b="1" dirty="0"/>
                <a:t>Lembrete: </a:t>
              </a:r>
              <a:r>
                <a:rPr lang="pt-PT" sz="1600" dirty="0"/>
                <a:t>a evolução do progresso ocorre apenas na CONCLUSÃO da aula. Se estiver no meio da aula, nenhum progresso será computado.</a:t>
              </a:r>
            </a:p>
            <a:p>
              <a:endParaRPr lang="pt-PT" sz="1600" u="sng" dirty="0"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r>
                <a:rPr lang="pt-BR" sz="1600" b="1" u="sng" dirty="0">
                  <a:ea typeface="Calibri" panose="020F0502020204030204" pitchFamily="34" charset="0"/>
                  <a:cs typeface="Times New Roman" panose="02020603050405020304" pitchFamily="18" charset="0"/>
                </a:rPr>
                <a:t>Começar de onde parou</a:t>
              </a:r>
              <a:r>
                <a:rPr lang="pt-BR" sz="1600" b="1" dirty="0">
                  <a:ea typeface="Calibri" panose="020F0502020204030204" pitchFamily="34" charset="0"/>
                  <a:cs typeface="Times New Roman" panose="02020603050405020304" pitchFamily="18" charset="0"/>
                </a:rPr>
                <a:t>: </a:t>
              </a:r>
              <a:r>
                <a:rPr lang="pt-BR" sz="1600" dirty="0">
                  <a:ea typeface="Calibri" panose="020F0502020204030204" pitchFamily="34" charset="0"/>
                  <a:cs typeface="Times New Roman" panose="02020603050405020304" pitchFamily="18" charset="0"/>
                </a:rPr>
                <a:t>caso não consiga finalizar a aula em um único </a:t>
              </a:r>
              <a:r>
                <a:rPr lang="pt-BR" sz="1600" dirty="0">
                  <a:ea typeface="Calibri" panose="020F0502020204030204" pitchFamily="34" charset="0"/>
                  <a:cs typeface="Calibri" panose="020F0502020204030204" pitchFamily="34" charset="0"/>
                </a:rPr>
                <a:t>período</a:t>
              </a:r>
              <a:r>
                <a:rPr lang="pt-BR" sz="1600" dirty="0">
                  <a:ea typeface="Calibri" panose="020F0502020204030204" pitchFamily="34" charset="0"/>
                  <a:cs typeface="Times New Roman" panose="02020603050405020304" pitchFamily="18" charset="0"/>
                </a:rPr>
                <a:t>, você poderá retornar posteriormente e começar exatamente de onde parou.</a:t>
              </a:r>
            </a:p>
            <a:p>
              <a:endParaRPr lang="x-none" sz="1600" dirty="0"/>
            </a:p>
          </p:txBody>
        </p:sp>
        <p:pic>
          <p:nvPicPr>
            <p:cNvPr id="16" name="Imagem 15">
              <a:extLst>
                <a:ext uri="{FF2B5EF4-FFF2-40B4-BE49-F238E27FC236}">
                  <a16:creationId xmlns:a16="http://schemas.microsoft.com/office/drawing/2014/main" id="{484D76BD-96F5-D3E1-AC1E-1768F18295F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25224" y="1841738"/>
              <a:ext cx="4369025" cy="1651085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AFF109E-F579-474D-BC05-CBE67797629E}"/>
                </a:ext>
              </a:extLst>
            </p:cNvPr>
            <p:cNvSpPr/>
            <p:nvPr/>
          </p:nvSpPr>
          <p:spPr>
            <a:xfrm>
              <a:off x="689393" y="2101844"/>
              <a:ext cx="1460249" cy="835674"/>
            </a:xfrm>
            <a:prstGeom prst="ellipse">
              <a:avLst/>
            </a:prstGeom>
            <a:noFill/>
            <a:ln w="25400">
              <a:solidFill>
                <a:srgbClr val="F59D08"/>
              </a:solidFill>
              <a:prstDash val="sysDash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7" name="Oval 18">
              <a:extLst>
                <a:ext uri="{FF2B5EF4-FFF2-40B4-BE49-F238E27FC236}">
                  <a16:creationId xmlns:a16="http://schemas.microsoft.com/office/drawing/2014/main" id="{1302E15D-FE77-3DFC-7E21-DD6ECD8E94B5}"/>
                </a:ext>
              </a:extLst>
            </p:cNvPr>
            <p:cNvSpPr/>
            <p:nvPr/>
          </p:nvSpPr>
          <p:spPr>
            <a:xfrm>
              <a:off x="2822130" y="2114150"/>
              <a:ext cx="2447850" cy="1079535"/>
            </a:xfrm>
            <a:prstGeom prst="ellipse">
              <a:avLst/>
            </a:prstGeom>
            <a:noFill/>
            <a:ln w="25400">
              <a:solidFill>
                <a:srgbClr val="F59D08"/>
              </a:solidFill>
              <a:prstDash val="sysDash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180355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8C90EDC-C12B-A646-9F57-F0B5AEB9BD03}"/>
              </a:ext>
            </a:extLst>
          </p:cNvPr>
          <p:cNvSpPr/>
          <p:nvPr/>
        </p:nvSpPr>
        <p:spPr>
          <a:xfrm>
            <a:off x="946296" y="644088"/>
            <a:ext cx="460541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t-PT" sz="28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Tutoria: envio de mensagem</a:t>
            </a:r>
            <a:endParaRPr lang="x-none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6">
            <p14:nvContentPartPr>
              <p14:cNvPr id="12" name="Tinta 21">
                <a:extLst>
                  <a:ext uri="{FF2B5EF4-FFF2-40B4-BE49-F238E27FC236}">
                    <a16:creationId xmlns:a16="http://schemas.microsoft.com/office/drawing/2014/main" id="{72C991BD-BC8E-2146-979B-6808C014F016}"/>
                  </a:ext>
                </a:extLst>
              </p14:cNvPr>
              <p14:cNvContentPartPr/>
              <p14:nvPr/>
            </p14:nvContentPartPr>
            <p14:xfrm>
              <a:off x="7112280" y="8277225"/>
              <a:ext cx="0" cy="0"/>
            </p14:xfrm>
          </p:contentPart>
        </mc:Choice>
        <mc:Fallback xmlns="">
          <p:pic>
            <p:nvPicPr>
              <p:cNvPr id="12" name="Tinta 21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72C991BD-BC8E-2146-979B-6808C014F0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12280" y="8277225"/>
                <a:ext cx="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8">
            <p14:nvContentPartPr>
              <p14:cNvPr id="13" name="Tinta 22">
                <a:extLst>
                  <a:ext uri="{FF2B5EF4-FFF2-40B4-BE49-F238E27FC236}">
                    <a16:creationId xmlns:a16="http://schemas.microsoft.com/office/drawing/2014/main" id="{2105721F-B6DF-BB43-A5E6-6C810CC33F9B}"/>
                  </a:ext>
                </a:extLst>
              </p14:cNvPr>
              <p14:cNvContentPartPr/>
              <p14:nvPr/>
            </p14:nvContentPartPr>
            <p14:xfrm>
              <a:off x="7060845" y="8075295"/>
              <a:ext cx="0" cy="0"/>
            </p14:xfrm>
          </p:contentPart>
        </mc:Choice>
        <mc:Fallback xmlns="">
          <p:pic>
            <p:nvPicPr>
              <p:cNvPr id="13" name="Tinta 22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2105721F-B6DF-BB43-A5E6-6C810CC33F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060845" y="80752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Rectangle 8">
            <a:extLst>
              <a:ext uri="{FF2B5EF4-FFF2-40B4-BE49-F238E27FC236}">
                <a16:creationId xmlns:a16="http://schemas.microsoft.com/office/drawing/2014/main" id="{04FF42B7-040E-6A4D-9782-230E589A2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6525" y="34290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2" name="Caixa de Texto 37">
            <a:extLst>
              <a:ext uri="{FF2B5EF4-FFF2-40B4-BE49-F238E27FC236}">
                <a16:creationId xmlns:a16="http://schemas.microsoft.com/office/drawing/2014/main" id="{74626B47-0BBA-E749-9CA1-30271E134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28" y="1763344"/>
            <a:ext cx="4395553" cy="17136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pt-PT" altLang="x-none" sz="2000" dirty="0">
                <a:cs typeface="Times New Roman"/>
              </a:rPr>
              <a:t>No menu do curso, você terá botões de acesso ao chat com seus Tutores, tanto pedagógico quanto de gestão.</a:t>
            </a:r>
          </a:p>
        </p:txBody>
      </p:sp>
      <p:pic>
        <p:nvPicPr>
          <p:cNvPr id="4" name="Imagem 7" descr="Interface gráfica do usuário, Texto, Aplicativo, chat ou mensagem de texto&#10;&#10;Descrição gerada automaticamente">
            <a:extLst>
              <a:ext uri="{FF2B5EF4-FFF2-40B4-BE49-F238E27FC236}">
                <a16:creationId xmlns:a16="http://schemas.microsoft.com/office/drawing/2014/main" id="{76547A91-EDE6-6056-21F6-E79B69FCA73C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8028" t="25000" r="10271" b="-2436"/>
          <a:stretch/>
        </p:blipFill>
        <p:spPr>
          <a:xfrm>
            <a:off x="2283702" y="3429000"/>
            <a:ext cx="8030995" cy="1898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503941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Caixa de Texto 34">
            <a:extLst>
              <a:ext uri="{FF2B5EF4-FFF2-40B4-BE49-F238E27FC236}">
                <a16:creationId xmlns:a16="http://schemas.microsoft.com/office/drawing/2014/main" id="{1D7ADE2E-67D2-3543-8845-911F703C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1133" y="2106568"/>
            <a:ext cx="3690381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Acesso a</a:t>
            </a:r>
            <a:r>
              <a:rPr lang="pt-PT" altLang="x-none" b="1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</a:t>
            </a:r>
            <a:r>
              <a:rPr lang="pt-PT" altLang="x-none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Acolhimento Ao Vivo</a:t>
            </a:r>
            <a:r>
              <a:rPr kumimoji="0" lang="pt-PT" altLang="x-none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b="0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Ao clicar aqui você terá acesso ao dia, horário e </a:t>
            </a:r>
            <a:r>
              <a:rPr kumimoji="0" lang="pt-PT" altLang="x-none" b="0" i="1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link</a:t>
            </a:r>
            <a:r>
              <a:rPr kumimoji="0" lang="pt-PT" altLang="x-none" b="0" i="0" u="none" strike="noStrike" cap="none" normalizeH="0" baseline="0" dirty="0">
                <a:ln>
                  <a:noFill/>
                </a:ln>
                <a:effectLst/>
                <a:latin typeface="Calibri"/>
                <a:ea typeface="Calibri" panose="020F0502020204030204" pitchFamily="34" charset="0"/>
                <a:cs typeface="Times New Roman"/>
              </a:rPr>
              <a:t> para a atividade de Acolhimento</a:t>
            </a:r>
            <a:r>
              <a:rPr lang="pt-PT" altLang="x-none" dirty="0">
                <a:latin typeface="Calibri"/>
                <a:ea typeface="Calibri" panose="020F0502020204030204" pitchFamily="34" charset="0"/>
                <a:cs typeface="Times New Roman"/>
              </a:rPr>
              <a:t> e também no email que recebeu da </a:t>
            </a:r>
            <a:r>
              <a:rPr lang="pt-PT" altLang="x-none" dirty="0" err="1">
                <a:latin typeface="Calibri"/>
                <a:ea typeface="Calibri" panose="020F0502020204030204" pitchFamily="34" charset="0"/>
                <a:cs typeface="Times New Roman"/>
              </a:rPr>
              <a:t>Seduc</a:t>
            </a:r>
            <a:r>
              <a:rPr lang="pt-PT" altLang="x-none" dirty="0">
                <a:latin typeface="Calibri"/>
                <a:ea typeface="Calibri" panose="020F0502020204030204" pitchFamily="34" charset="0"/>
                <a:cs typeface="Times New Roman"/>
              </a:rPr>
              <a:t> com este Guia! </a:t>
            </a:r>
            <a:endParaRPr kumimoji="0" lang="pt-PT" altLang="x-none" b="0" i="0" u="none" strike="noStrike" cap="none" normalizeH="0" baseline="0" dirty="0">
              <a:ln>
                <a:noFill/>
              </a:ln>
              <a:effectLst/>
              <a:latin typeface="Calibri"/>
              <a:cs typeface="Times New Roman"/>
            </a:endParaRP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513" y="348717"/>
            <a:ext cx="830650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Acolhimento Ao </a:t>
            </a:r>
            <a:r>
              <a:rPr lang="pt-PT" altLang="x-none" sz="28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Vivo: link de acesso </a:t>
            </a: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445DE76B-9A4A-1843-9224-41FC39DA54F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265" r="42014" b="13538"/>
          <a:stretch/>
        </p:blipFill>
        <p:spPr>
          <a:xfrm>
            <a:off x="1423928" y="2680712"/>
            <a:ext cx="5916788" cy="2860856"/>
          </a:xfrm>
          <a:prstGeom prst="rect">
            <a:avLst/>
          </a:prstGeom>
        </p:spPr>
      </p:pic>
      <p:pic>
        <p:nvPicPr>
          <p:cNvPr id="12" name="Imagem 11">
            <a:extLst>
              <a:ext uri="{FF2B5EF4-FFF2-40B4-BE49-F238E27FC236}">
                <a16:creationId xmlns:a16="http://schemas.microsoft.com/office/drawing/2014/main" id="{715DECA3-FA23-C84C-A496-555782CC8D0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242" t="30496" r="69737" b="38106"/>
          <a:stretch/>
        </p:blipFill>
        <p:spPr>
          <a:xfrm>
            <a:off x="835913" y="1316432"/>
            <a:ext cx="1685925" cy="1214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99881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>
            <a:extLst>
              <a:ext uri="{FF2B5EF4-FFF2-40B4-BE49-F238E27FC236}">
                <a16:creationId xmlns:a16="http://schemas.microsoft.com/office/drawing/2014/main" id="{37118F75-F1ED-5641-8437-F4AB09CF102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519" b="16225"/>
          <a:stretch/>
        </p:blipFill>
        <p:spPr>
          <a:xfrm>
            <a:off x="946297" y="1355751"/>
            <a:ext cx="5894842" cy="378304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18C90EDC-C12B-A646-9F57-F0B5AEB9BD03}"/>
              </a:ext>
            </a:extLst>
          </p:cNvPr>
          <p:cNvSpPr/>
          <p:nvPr/>
        </p:nvSpPr>
        <p:spPr>
          <a:xfrm>
            <a:off x="1160215" y="379739"/>
            <a:ext cx="3070175" cy="523220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lvl="0" algn="just"/>
            <a:r>
              <a:rPr lang="pt-PT" sz="2800" b="1" dirty="0">
                <a:latin typeface="Calibri"/>
                <a:ea typeface="Calibri" panose="020F0502020204030204" pitchFamily="34" charset="0"/>
                <a:cs typeface="Times New Roman"/>
              </a:rPr>
              <a:t>Acesso ao Fórum </a:t>
            </a:r>
            <a:endParaRPr lang="x-none" sz="2800" dirty="0">
              <a:effectLst/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Caixa de Texto 34">
            <a:extLst>
              <a:ext uri="{FF2B5EF4-FFF2-40B4-BE49-F238E27FC236}">
                <a16:creationId xmlns:a16="http://schemas.microsoft.com/office/drawing/2014/main" id="{1D7ADE2E-67D2-3543-8845-911F703C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752" y="1932794"/>
            <a:ext cx="3485925" cy="1935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R="0" lvl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</a:pPr>
            <a:r>
              <a:rPr kumimoji="0" lang="pt-PT" altLang="x-none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Ao abrir </a:t>
            </a:r>
            <a:r>
              <a:rPr lang="pt-PT" altLang="x-none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cada Módulo, aparecerá ao final um ícone do Fórum para você participar respondendo à pergunta do respectivo Módulo.</a:t>
            </a:r>
            <a:endParaRPr lang="pt-PT" altLang="x-none" b="0" i="0" u="none" strike="noStrike" cap="none" normalizeH="0" baseline="0" dirty="0">
              <a:ln>
                <a:noFill/>
              </a:ln>
              <a:effectLst/>
              <a:latin typeface="Calibri"/>
              <a:cs typeface="Times New Roman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6BED29EB-5214-3244-987F-6FCEB3563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46860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4043076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75F719-61B0-46F5-9E8B-856B9758982C}"/>
              </a:ext>
            </a:extLst>
          </p:cNvPr>
          <p:cNvSpPr/>
          <p:nvPr/>
        </p:nvSpPr>
        <p:spPr>
          <a:xfrm>
            <a:off x="1292514" y="497117"/>
            <a:ext cx="3105316" cy="523220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r>
              <a:rPr lang="pt-PT" sz="2800" b="1" dirty="0">
                <a:latin typeface="Calibri"/>
                <a:ea typeface="Calibri" panose="020F0502020204030204" pitchFamily="34" charset="0"/>
                <a:cs typeface="Times New Roman"/>
              </a:rPr>
              <a:t>Avaliação do Curso</a:t>
            </a:r>
            <a:endParaRPr lang="x-none" sz="2800" dirty="0">
              <a:effectLst/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Imagem 4" descr="Interface gráfica do usuário, Texto, Aplicativo, Email&#10;&#10;Descrição gerada automaticamente">
            <a:extLst>
              <a:ext uri="{FF2B5EF4-FFF2-40B4-BE49-F238E27FC236}">
                <a16:creationId xmlns:a16="http://schemas.microsoft.com/office/drawing/2014/main" id="{C387ECCC-A18A-4465-BCF1-6E36E0992F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8354" y="1576420"/>
            <a:ext cx="4960312" cy="1893608"/>
          </a:xfrm>
          <a:prstGeom prst="rect">
            <a:avLst/>
          </a:prstGeom>
        </p:spPr>
      </p:pic>
      <p:sp>
        <p:nvSpPr>
          <p:cNvPr id="10" name="Seta para a Direita 14">
            <a:extLst>
              <a:ext uri="{FF2B5EF4-FFF2-40B4-BE49-F238E27FC236}">
                <a16:creationId xmlns:a16="http://schemas.microsoft.com/office/drawing/2014/main" id="{43EEF71E-AFD3-4C8A-94BC-7A3B4806E54B}"/>
              </a:ext>
            </a:extLst>
          </p:cNvPr>
          <p:cNvSpPr/>
          <p:nvPr/>
        </p:nvSpPr>
        <p:spPr>
          <a:xfrm>
            <a:off x="534949" y="3134308"/>
            <a:ext cx="570059" cy="294692"/>
          </a:xfrm>
          <a:prstGeom prst="righ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647F5961-3E32-44EE-9032-8283B5D19D26}"/>
              </a:ext>
            </a:extLst>
          </p:cNvPr>
          <p:cNvSpPr txBox="1"/>
          <p:nvPr/>
        </p:nvSpPr>
        <p:spPr>
          <a:xfrm>
            <a:off x="6531429" y="1576420"/>
            <a:ext cx="3748643" cy="230832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dirty="0"/>
              <a:t>Ao serem concluídas </a:t>
            </a:r>
            <a:r>
              <a:rPr lang="pt-BR" b="1" dirty="0"/>
              <a:t>todas as aulas</a:t>
            </a:r>
            <a:r>
              <a:rPr lang="pt-BR" dirty="0"/>
              <a:t>, aparecerá um ícone "Avaliação </a:t>
            </a:r>
            <a:r>
              <a:rPr lang="pt-BR"/>
              <a:t>do Curso" no menu do curso. </a:t>
            </a:r>
          </a:p>
          <a:p>
            <a:endParaRPr lang="pt-BR" dirty="0">
              <a:cs typeface="Calibri"/>
            </a:endParaRPr>
          </a:p>
          <a:p>
            <a:r>
              <a:rPr lang="pt-BR" dirty="0">
                <a:cs typeface="Calibri"/>
              </a:rPr>
              <a:t>Ao clicar neste botão, você acessará um questionário de 20 perguntas sobre </a:t>
            </a:r>
            <a:r>
              <a:rPr lang="pt-BR">
                <a:cs typeface="Calibri"/>
              </a:rPr>
              <a:t>sua experiência no curso.</a:t>
            </a:r>
            <a:endParaRPr lang="pt-BR" dirty="0">
              <a:cs typeface="Calibri"/>
            </a:endParaRPr>
          </a:p>
          <a:p>
            <a:endParaRPr lang="pt-BR" dirty="0">
              <a:cs typeface="Calibri"/>
            </a:endParaRPr>
          </a:p>
        </p:txBody>
      </p:sp>
      <p:pic>
        <p:nvPicPr>
          <p:cNvPr id="2" name="Imagem 6" descr="Tela de celular com aplicativo aberto&#10;&#10;Descrição gerada automaticamente">
            <a:extLst>
              <a:ext uri="{FF2B5EF4-FFF2-40B4-BE49-F238E27FC236}">
                <a16:creationId xmlns:a16="http://schemas.microsoft.com/office/drawing/2014/main" id="{48D8F370-9774-4997-B5E3-A4749F4027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0400" y="3764289"/>
            <a:ext cx="7079672" cy="1723815"/>
          </a:xfrm>
          <a:prstGeom prst="rect">
            <a:avLst/>
          </a:prstGeom>
        </p:spPr>
      </p:pic>
      <p:sp>
        <p:nvSpPr>
          <p:cNvPr id="13" name="Seta para a Direita 14">
            <a:extLst>
              <a:ext uri="{FF2B5EF4-FFF2-40B4-BE49-F238E27FC236}">
                <a16:creationId xmlns:a16="http://schemas.microsoft.com/office/drawing/2014/main" id="{A6303C4C-1436-4487-81A4-13AFDB126EBD}"/>
              </a:ext>
            </a:extLst>
          </p:cNvPr>
          <p:cNvSpPr/>
          <p:nvPr/>
        </p:nvSpPr>
        <p:spPr>
          <a:xfrm>
            <a:off x="2455805" y="5207631"/>
            <a:ext cx="570059" cy="294692"/>
          </a:xfrm>
          <a:prstGeom prst="righ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9447039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75F719-61B0-46F5-9E8B-856B9758982C}"/>
              </a:ext>
            </a:extLst>
          </p:cNvPr>
          <p:cNvSpPr/>
          <p:nvPr/>
        </p:nvSpPr>
        <p:spPr>
          <a:xfrm>
            <a:off x="875030" y="391723"/>
            <a:ext cx="1982559" cy="523220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lvl="0" algn="just"/>
            <a:r>
              <a:rPr lang="pt-PT" sz="2800" b="1" dirty="0">
                <a:latin typeface="Calibri"/>
                <a:ea typeface="Calibri" panose="020F0502020204030204" pitchFamily="34" charset="0"/>
                <a:cs typeface="Times New Roman"/>
              </a:rPr>
              <a:t>Certificado</a:t>
            </a:r>
            <a:endParaRPr lang="x-none" sz="2800" dirty="0">
              <a:effectLst/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4" name="Imagem 4" descr="Interface gráfica do usuário, Texto, Aplicativo, Email&#10;&#10;Descrição gerada automaticamente">
            <a:extLst>
              <a:ext uri="{FF2B5EF4-FFF2-40B4-BE49-F238E27FC236}">
                <a16:creationId xmlns:a16="http://schemas.microsoft.com/office/drawing/2014/main" id="{C387ECCC-A18A-4465-BCF1-6E36E0992F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7857" y="1064829"/>
            <a:ext cx="4960312" cy="1893608"/>
          </a:xfrm>
          <a:prstGeom prst="rect">
            <a:avLst/>
          </a:prstGeom>
        </p:spPr>
      </p:pic>
      <p:pic>
        <p:nvPicPr>
          <p:cNvPr id="5" name="Imagem 5" descr="Interface gráfica do usuário, Texto, Aplicativo&#10;&#10;Descrição gerada automaticamente">
            <a:extLst>
              <a:ext uri="{FF2B5EF4-FFF2-40B4-BE49-F238E27FC236}">
                <a16:creationId xmlns:a16="http://schemas.microsoft.com/office/drawing/2014/main" id="{5FD29000-11A5-4879-BFFD-DE0454BC2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6306" y="2219427"/>
            <a:ext cx="4128654" cy="888636"/>
          </a:xfrm>
          <a:prstGeom prst="rect">
            <a:avLst/>
          </a:prstGeom>
        </p:spPr>
      </p:pic>
      <p:pic>
        <p:nvPicPr>
          <p:cNvPr id="6" name="Imagem 6" descr="Uma imagem contendo Texto&#10;&#10;Descrição gerada automaticamente">
            <a:extLst>
              <a:ext uri="{FF2B5EF4-FFF2-40B4-BE49-F238E27FC236}">
                <a16:creationId xmlns:a16="http://schemas.microsoft.com/office/drawing/2014/main" id="{576ACE3F-3ED5-4E11-B601-47A2E691F2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28169" y="3314746"/>
            <a:ext cx="4481945" cy="1215964"/>
          </a:xfrm>
          <a:prstGeom prst="rect">
            <a:avLst/>
          </a:prstGeom>
        </p:spPr>
      </p:pic>
      <p:sp>
        <p:nvSpPr>
          <p:cNvPr id="8" name="Caixa de Texto 34">
            <a:extLst>
              <a:ext uri="{FF2B5EF4-FFF2-40B4-BE49-F238E27FC236}">
                <a16:creationId xmlns:a16="http://schemas.microsoft.com/office/drawing/2014/main" id="{DDE105D9-5F5E-452B-A9D4-2237103A8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030" y="4713369"/>
            <a:ext cx="3020222" cy="1115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  <a:spcAft>
                <a:spcPct val="0"/>
              </a:spcAft>
            </a:pPr>
            <a:r>
              <a:rPr lang="pt-BR" sz="1600" dirty="0">
                <a:ea typeface="+mn-lt"/>
                <a:cs typeface="+mn-lt"/>
              </a:rPr>
              <a:t>Você poderá "baixar" o certificado no icone da seta e salvá-lo em seu computador ou celular.</a:t>
            </a:r>
            <a:endParaRPr lang="pt-BR" sz="1600" dirty="0">
              <a:cs typeface="Calibri"/>
            </a:endParaRPr>
          </a:p>
        </p:txBody>
      </p:sp>
      <p:sp>
        <p:nvSpPr>
          <p:cNvPr id="10" name="Seta para a Direita 14">
            <a:extLst>
              <a:ext uri="{FF2B5EF4-FFF2-40B4-BE49-F238E27FC236}">
                <a16:creationId xmlns:a16="http://schemas.microsoft.com/office/drawing/2014/main" id="{43EEF71E-AFD3-4C8A-94BC-7A3B4806E54B}"/>
              </a:ext>
            </a:extLst>
          </p:cNvPr>
          <p:cNvSpPr/>
          <p:nvPr/>
        </p:nvSpPr>
        <p:spPr>
          <a:xfrm>
            <a:off x="450087" y="2663745"/>
            <a:ext cx="570059" cy="294692"/>
          </a:xfrm>
          <a:prstGeom prst="righ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Seta para a Direita 14">
            <a:extLst>
              <a:ext uri="{FF2B5EF4-FFF2-40B4-BE49-F238E27FC236}">
                <a16:creationId xmlns:a16="http://schemas.microsoft.com/office/drawing/2014/main" id="{0A415523-132A-4EB5-B6FA-F99ADF2FAE3C}"/>
              </a:ext>
            </a:extLst>
          </p:cNvPr>
          <p:cNvSpPr/>
          <p:nvPr/>
        </p:nvSpPr>
        <p:spPr>
          <a:xfrm>
            <a:off x="3677776" y="2663745"/>
            <a:ext cx="570059" cy="294692"/>
          </a:xfrm>
          <a:prstGeom prst="righ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Seta para a Direita 14">
            <a:extLst>
              <a:ext uri="{FF2B5EF4-FFF2-40B4-BE49-F238E27FC236}">
                <a16:creationId xmlns:a16="http://schemas.microsoft.com/office/drawing/2014/main" id="{7EB0697F-3AA1-414C-B5F2-3DF71C67E01A}"/>
              </a:ext>
            </a:extLst>
          </p:cNvPr>
          <p:cNvSpPr/>
          <p:nvPr/>
        </p:nvSpPr>
        <p:spPr>
          <a:xfrm>
            <a:off x="9194655" y="3700887"/>
            <a:ext cx="570059" cy="294692"/>
          </a:xfrm>
          <a:prstGeom prst="rightArrow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647F5961-3E32-44EE-9032-8283B5D19D26}"/>
              </a:ext>
            </a:extLst>
          </p:cNvPr>
          <p:cNvSpPr txBox="1"/>
          <p:nvPr/>
        </p:nvSpPr>
        <p:spPr>
          <a:xfrm>
            <a:off x="946150" y="3515047"/>
            <a:ext cx="2175164" cy="203132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dirty="0"/>
              <a:t>Ao serem concluídas </a:t>
            </a:r>
            <a:r>
              <a:rPr lang="pt-BR" b="1" dirty="0"/>
              <a:t>todas as aulas</a:t>
            </a:r>
            <a:r>
              <a:rPr lang="pt-BR" dirty="0"/>
              <a:t>, aparecerá um ícone "Certificado de Conclusão de Curso" no menu do curso. 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783AEAC9-95BB-4DD5-BA33-7B5047EFAF34}"/>
              </a:ext>
            </a:extLst>
          </p:cNvPr>
          <p:cNvSpPr txBox="1"/>
          <p:nvPr/>
        </p:nvSpPr>
        <p:spPr>
          <a:xfrm>
            <a:off x="3386714" y="3860579"/>
            <a:ext cx="2376055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pt-BR" dirty="0">
                <a:cs typeface="Segoe UI"/>
              </a:rPr>
              <a:t>Clique aí, depois em "obter certificado" e o documento irá abrir em uma nova janela. ​</a:t>
            </a:r>
          </a:p>
          <a:p>
            <a:r>
              <a:rPr lang="pt-BR" dirty="0"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60489202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Caixa de Texto 34">
            <a:extLst>
              <a:ext uri="{FF2B5EF4-FFF2-40B4-BE49-F238E27FC236}">
                <a16:creationId xmlns:a16="http://schemas.microsoft.com/office/drawing/2014/main" id="{1D7ADE2E-67D2-3543-8845-911F703C1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6393" y="1961626"/>
            <a:ext cx="2436892" cy="3893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16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Para sair da aula, use esse botão aqui “</a:t>
            </a:r>
            <a:r>
              <a:rPr kumimoji="0" lang="pt-PT" altLang="x-none" sz="16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SAIR DA ATIVIDADE</a:t>
            </a:r>
            <a:r>
              <a:rPr kumimoji="0" lang="pt-PT" altLang="x-none" sz="16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” e não o “x” que está na tela da aula.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PT" altLang="x-none" sz="1600" dirty="0">
                <a:latin typeface="Calibri"/>
                <a:cs typeface="Times New Roman"/>
              </a:rPr>
              <a:t>Você pode notar algum problema na navegação, pois estamos em constante </a:t>
            </a:r>
            <a:r>
              <a:rPr lang="pt-PT" altLang="x-none" sz="1600">
                <a:latin typeface="Calibri"/>
                <a:cs typeface="Times New Roman"/>
              </a:rPr>
              <a:t>aprimoramento.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PT" altLang="x-none" sz="1600">
              <a:latin typeface="Calibri"/>
              <a:cs typeface="Times New Roman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PT" altLang="x-none" sz="1600">
                <a:latin typeface="Calibri"/>
                <a:cs typeface="Times New Roman"/>
              </a:rPr>
              <a:t>Contamos </a:t>
            </a:r>
            <a:r>
              <a:rPr lang="pt-PT" altLang="x-none" sz="1600" dirty="0">
                <a:latin typeface="Calibri"/>
                <a:cs typeface="Times New Roman"/>
              </a:rPr>
              <a:t>com você para nos informar caso algo incomum aconteça na sua experiência. </a:t>
            </a:r>
            <a:endParaRPr lang="pt-PT" altLang="x-none" sz="1600" dirty="0"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513" y="453335"/>
            <a:ext cx="6376615" cy="1261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Pontos de atenção: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pt-PT" altLang="x-none" sz="16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16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Navegação das aulas:</a:t>
            </a: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46427179-0E47-B14B-8F5C-1DABB9C9CA7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513" y="2042726"/>
            <a:ext cx="7834537" cy="3730997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91666601-C85D-964A-BEB8-AFE5DC6C10AD}"/>
              </a:ext>
            </a:extLst>
          </p:cNvPr>
          <p:cNvSpPr/>
          <p:nvPr/>
        </p:nvSpPr>
        <p:spPr>
          <a:xfrm>
            <a:off x="7624122" y="2042727"/>
            <a:ext cx="1344984" cy="570048"/>
          </a:xfrm>
          <a:prstGeom prst="ellipse">
            <a:avLst/>
          </a:prstGeom>
          <a:noFill/>
          <a:ln w="34925"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Tinta 23">
                <a:extLst>
                  <a:ext uri="{FF2B5EF4-FFF2-40B4-BE49-F238E27FC236}">
                    <a16:creationId xmlns:a16="http://schemas.microsoft.com/office/drawing/2014/main" id="{CEBA2362-6A77-D940-9C66-F8A618B07753}"/>
                  </a:ext>
                </a:extLst>
              </p14:cNvPr>
              <p14:cNvContentPartPr/>
              <p14:nvPr/>
            </p14:nvContentPartPr>
            <p14:xfrm>
              <a:off x="5102220" y="3911640"/>
              <a:ext cx="986040" cy="24840"/>
            </p14:xfrm>
          </p:contentPart>
        </mc:Choice>
        <mc:Fallback xmlns="">
          <p:pic>
            <p:nvPicPr>
              <p:cNvPr id="24" name="Tinta 23">
                <a:extLst>
                  <a:ext uri="{FF2B5EF4-FFF2-40B4-BE49-F238E27FC236}">
                    <a16:creationId xmlns:a16="http://schemas.microsoft.com/office/drawing/2014/main" id="{CEBA2362-6A77-D940-9C66-F8A618B0775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84580" y="3875640"/>
                <a:ext cx="1021680" cy="96480"/>
              </a:xfrm>
              <a:prstGeom prst="rect">
                <a:avLst/>
              </a:prstGeom>
            </p:spPr>
          </p:pic>
        </mc:Fallback>
      </mc:AlternateContent>
      <p:sp>
        <p:nvSpPr>
          <p:cNvPr id="26" name="Oval 25">
            <a:extLst>
              <a:ext uri="{FF2B5EF4-FFF2-40B4-BE49-F238E27FC236}">
                <a16:creationId xmlns:a16="http://schemas.microsoft.com/office/drawing/2014/main" id="{347CA906-E915-B743-A7C1-9F07FE74EED7}"/>
              </a:ext>
            </a:extLst>
          </p:cNvPr>
          <p:cNvSpPr/>
          <p:nvPr/>
        </p:nvSpPr>
        <p:spPr>
          <a:xfrm>
            <a:off x="7120710" y="2883880"/>
            <a:ext cx="600889" cy="347751"/>
          </a:xfrm>
          <a:prstGeom prst="ellipse">
            <a:avLst/>
          </a:prstGeom>
          <a:noFill/>
          <a:ln w="25400">
            <a:solidFill>
              <a:srgbClr val="F59D08"/>
            </a:solidFill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58095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756A40F8-40CE-4C17-9633-6B9E6630418E}"/>
              </a:ext>
            </a:extLst>
          </p:cNvPr>
          <p:cNvSpPr/>
          <p:nvPr/>
        </p:nvSpPr>
        <p:spPr>
          <a:xfrm>
            <a:off x="485883" y="1141720"/>
            <a:ext cx="4336774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PT" b="1" dirty="0"/>
              <a:t>Prezado(a) Educador(a), </a:t>
            </a:r>
            <a:endParaRPr lang="x-none" b="1" dirty="0"/>
          </a:p>
          <a:p>
            <a:r>
              <a:rPr lang="pt-PT" dirty="0"/>
              <a:t> </a:t>
            </a:r>
            <a:endParaRPr lang="x-none" dirty="0"/>
          </a:p>
          <a:p>
            <a:r>
              <a:rPr lang="pt-PT" dirty="0"/>
              <a:t>Imaginamos que esteja se perguntando sobre como deve ser o curso on-line da Escola da Escolha. Por isso criamos este </a:t>
            </a:r>
            <a:r>
              <a:rPr lang="pt-PT" b="1" dirty="0">
                <a:highlight>
                  <a:srgbClr val="F59D08"/>
                </a:highlight>
              </a:rPr>
              <a:t>Guia do Cursista</a:t>
            </a:r>
            <a:r>
              <a:rPr lang="pt-PT" dirty="0"/>
              <a:t>. Para que conheça como tudo vai funcionar e possa se planejar para tirar o melhor proveito do curso.</a:t>
            </a:r>
            <a:endParaRPr lang="x-none" dirty="0"/>
          </a:p>
          <a:p>
            <a:r>
              <a:rPr lang="pt-PT" dirty="0"/>
              <a:t> </a:t>
            </a:r>
            <a:endParaRPr lang="x-none" dirty="0"/>
          </a:p>
          <a:p>
            <a:r>
              <a:rPr lang="pt-PT" dirty="0"/>
              <a:t>Desejamos que considere o curso útil para transformar a sua prática e tornar-se, cada vez mais, o educador que você deseja ser.</a:t>
            </a:r>
            <a:endParaRPr lang="x-none" dirty="0"/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F4A2EF7D-90FA-402A-8523-69CFE2801CA2}"/>
              </a:ext>
            </a:extLst>
          </p:cNvPr>
          <p:cNvSpPr/>
          <p:nvPr/>
        </p:nvSpPr>
        <p:spPr>
          <a:xfrm>
            <a:off x="6534837" y="1060440"/>
            <a:ext cx="5425280" cy="3970318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pt-BR" sz="1500" dirty="0">
                <a:solidFill>
                  <a:srgbClr val="173557"/>
                </a:solidFill>
              </a:rPr>
              <a:t> </a:t>
            </a:r>
            <a:r>
              <a:rPr lang="pt-BR" b="1" dirty="0"/>
              <a:t>O que é o curso on-line da Escola da Escolha?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x-none" dirty="0"/>
          </a:p>
          <a:p>
            <a:r>
              <a:rPr lang="pt-BR" dirty="0"/>
              <a:t>As aulas on-line, criadas pelo ICE, são mais uma ferramenta para apoiar a implantação do Modelo da Escola da Escolha e garantir a formação continuada das Equipes de Implantação, Equipes Escolares e Regionais.</a:t>
            </a:r>
            <a:endParaRPr lang="x-none" dirty="0"/>
          </a:p>
          <a:p>
            <a:endParaRPr lang="pt-BR" dirty="0"/>
          </a:p>
          <a:p>
            <a:r>
              <a:rPr lang="pt-BR" dirty="0"/>
              <a:t>Você vai encontrar aulas com elevado nível de conteúdo e terá oportunidades de interação no </a:t>
            </a:r>
            <a:r>
              <a:rPr lang="pt-BR" dirty="0">
                <a:solidFill>
                  <a:srgbClr val="F59D08"/>
                </a:solidFill>
              </a:rPr>
              <a:t>Encontro Ao Vivo e de forma on-line na Tutoria e nos Fóruns</a:t>
            </a:r>
            <a:r>
              <a:rPr lang="pt-BR" dirty="0"/>
              <a:t>, sempre mediados pelos Tutores. Assim, todos os cursistas terão a oportunidade de se aprofundar ainda mais nos estudos, além de trocar experiências e esclarecer dúvidas entre si e com os Tutores.​</a:t>
            </a:r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91432369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2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6BED29EB-5214-3244-987F-6FCEB3563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46860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12" name="Caixa de Texto 34">
            <a:extLst>
              <a:ext uri="{FF2B5EF4-FFF2-40B4-BE49-F238E27FC236}">
                <a16:creationId xmlns:a16="http://schemas.microsoft.com/office/drawing/2014/main" id="{D1BF57D9-D8B1-B946-AE21-39BDCDF8C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1832" y="4249442"/>
            <a:ext cx="4322388" cy="1628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pt-PT" altLang="x-none" sz="16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16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Ao clicar na Aula, a plataforma pode levar alguns </a:t>
            </a:r>
            <a:r>
              <a:rPr kumimoji="0" lang="pt-PT" altLang="x-none" sz="1600" b="0" i="0" u="sng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segundos</a:t>
            </a:r>
            <a:r>
              <a:rPr kumimoji="0" lang="pt-PT" altLang="x-none" sz="16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para abrir o conteúdo. O tempo dependerá da condição de sua internet também.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pt-PT" altLang="x-none" sz="16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pt-PT" altLang="x-none" sz="16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3600" b="0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2B16C399-362A-754D-8A93-4821F393C6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1831" y="1699063"/>
            <a:ext cx="4322389" cy="2244912"/>
          </a:xfrm>
          <a:prstGeom prst="rect">
            <a:avLst/>
          </a:prstGeom>
        </p:spPr>
      </p:pic>
      <p:sp>
        <p:nvSpPr>
          <p:cNvPr id="13" name="Caixa de Texto 34">
            <a:extLst>
              <a:ext uri="{FF2B5EF4-FFF2-40B4-BE49-F238E27FC236}">
                <a16:creationId xmlns:a16="http://schemas.microsoft.com/office/drawing/2014/main" id="{C62937A4-F7C4-7949-B1E0-6FCD51F79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3917" y="4231852"/>
            <a:ext cx="4401786" cy="1862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PT" altLang="x-none" sz="16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Fique atento</a:t>
            </a:r>
            <a:r>
              <a:rPr lang="pt-PT" altLang="x-none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: você talvez precise liberar a abertura da aula, por existir um bloqueio do </a:t>
            </a:r>
            <a:r>
              <a:rPr lang="pt-PT" altLang="x-none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pop </a:t>
            </a:r>
            <a:r>
              <a:rPr lang="pt-PT" altLang="x-none" sz="1600" i="1" dirty="0" err="1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up</a:t>
            </a:r>
            <a:r>
              <a:rPr lang="pt-PT" altLang="x-none" sz="1600" i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pt-PT" altLang="x-none" sz="1600" i="1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t-PT" altLang="x-none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Para isso, você deve clicar onde aparece um “x” no topo superior do seu navegador e optar por “Sempre mostrar”.</a:t>
            </a:r>
            <a:endParaRPr kumimoji="0" lang="pt-PT" altLang="x-none" sz="3600" b="0" i="0" u="none" strike="noStrike" cap="none" normalizeH="0" baseline="0" dirty="0">
              <a:ln>
                <a:noFill/>
              </a:ln>
              <a:effectLst/>
              <a:latin typeface="Arial" panose="020B0604020202020204" pitchFamily="34" charset="0"/>
            </a:endParaRPr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62DF9932-918D-CD47-B8F7-BDC7388E68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27779" y="1694664"/>
            <a:ext cx="4322389" cy="2242749"/>
          </a:xfrm>
          <a:prstGeom prst="rect">
            <a:avLst/>
          </a:prstGeom>
        </p:spPr>
      </p:pic>
      <p:sp>
        <p:nvSpPr>
          <p:cNvPr id="14" name="Rectangle 5">
            <a:extLst>
              <a:ext uri="{FF2B5EF4-FFF2-40B4-BE49-F238E27FC236}">
                <a16:creationId xmlns:a16="http://schemas.microsoft.com/office/drawing/2014/main" id="{1FABFE98-6017-2043-8152-4AC0F9119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4635" y="211730"/>
            <a:ext cx="9862730" cy="1261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Pontos de atenção: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pt-PT" altLang="x-none" sz="16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16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Navegação das aulas:			      		    Plataforma:</a:t>
            </a: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16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3509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D88061C-DEF4-2041-B381-A69D39CF7D21}"/>
              </a:ext>
            </a:extLst>
          </p:cNvPr>
          <p:cNvSpPr/>
          <p:nvPr/>
        </p:nvSpPr>
        <p:spPr>
          <a:xfrm>
            <a:off x="337456" y="689611"/>
            <a:ext cx="4430487" cy="43704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pt-BR" sz="2400" b="1" dirty="0"/>
              <a:t>Suporte Técnico:</a:t>
            </a:r>
          </a:p>
          <a:p>
            <a:pPr marL="742950" lvl="1" indent="-285750">
              <a:buFont typeface="Courier New" panose="02070309020205020404" pitchFamily="49" charset="0"/>
              <a:buChar char="o"/>
            </a:pPr>
            <a:endParaRPr lang="pt-BR" u="sng" dirty="0"/>
          </a:p>
          <a:p>
            <a:pPr lvl="1"/>
            <a:r>
              <a:rPr lang="pt-BR" dirty="0"/>
              <a:t>Na ocorrência de questões de </a:t>
            </a:r>
            <a:r>
              <a:rPr lang="pt-BR"/>
              <a:t>natureza técnica, </a:t>
            </a:r>
            <a:r>
              <a:rPr lang="pt-BR" dirty="0"/>
              <a:t>como erros em carregamento de página, ou questões com senha, você deve acionar o </a:t>
            </a:r>
            <a:r>
              <a:rPr lang="pt-BR" b="1"/>
              <a:t>Suporte Técnico</a:t>
            </a:r>
            <a:r>
              <a:rPr lang="pt-BR"/>
              <a:t>:</a:t>
            </a:r>
            <a:endParaRPr lang="pt-BR" dirty="0"/>
          </a:p>
          <a:p>
            <a:pPr lvl="1"/>
            <a:endParaRPr lang="x-none" sz="2000" dirty="0"/>
          </a:p>
          <a:p>
            <a:pPr marL="742950" lvl="1" indent="-285750">
              <a:buFont typeface="Wingdings" pitchFamily="2" charset="2"/>
              <a:buChar char="§"/>
            </a:pPr>
            <a:r>
              <a:rPr lang="pt-BR" b="1" dirty="0"/>
              <a:t>E-mail </a:t>
            </a:r>
            <a:r>
              <a:rPr lang="pt-BR" dirty="0"/>
              <a:t>para </a:t>
            </a:r>
            <a:r>
              <a:rPr lang="pt-BR" u="sng" dirty="0"/>
              <a:t>eadsuporte@icebrasil.org.br</a:t>
            </a:r>
            <a:r>
              <a:rPr lang="pt-BR"/>
              <a:t>, </a:t>
            </a:r>
          </a:p>
          <a:p>
            <a:pPr marL="742950" lvl="1" indent="-285750">
              <a:buFont typeface="Wingdings" pitchFamily="2" charset="2"/>
              <a:buChar char="§"/>
            </a:pPr>
            <a:endParaRPr lang="pt-BR"/>
          </a:p>
          <a:p>
            <a:pPr lvl="1"/>
            <a:r>
              <a:rPr lang="pt-BR"/>
              <a:t>IMPORTANTE</a:t>
            </a:r>
            <a:r>
              <a:rPr lang="pt-BR" dirty="0"/>
              <a:t>: seja específico sobre o problema que </a:t>
            </a:r>
            <a:r>
              <a:rPr lang="pt-BR"/>
              <a:t>está passando </a:t>
            </a:r>
            <a:r>
              <a:rPr lang="pt-BR" dirty="0"/>
              <a:t>e insira o </a:t>
            </a:r>
            <a:r>
              <a:rPr lang="pt-BR" b="1" dirty="0"/>
              <a:t>envio de um </a:t>
            </a:r>
            <a:r>
              <a:rPr lang="pt-BR" b="1" i="1" dirty="0"/>
              <a:t>print</a:t>
            </a:r>
            <a:r>
              <a:rPr lang="pt-BR" b="1" dirty="0"/>
              <a:t> (foto) </a:t>
            </a:r>
            <a:r>
              <a:rPr lang="pt-BR" dirty="0"/>
              <a:t>da tela mostrando o problema que esteja ocorrendo </a:t>
            </a:r>
            <a:r>
              <a:rPr lang="pt-PT" dirty="0"/>
              <a:t>junto com o seu relato.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71316ED4-4939-E04C-B0CE-F1CDD359A81B}"/>
              </a:ext>
            </a:extLst>
          </p:cNvPr>
          <p:cNvSpPr/>
          <p:nvPr/>
        </p:nvSpPr>
        <p:spPr>
          <a:xfrm>
            <a:off x="6853503" y="1397675"/>
            <a:ext cx="4430487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pt-BR" b="1" dirty="0"/>
              <a:t>Qual o prazo de resposta para os problemas </a:t>
            </a:r>
            <a:r>
              <a:rPr lang="pt-BR" b="1"/>
              <a:t>técnicos?</a:t>
            </a:r>
          </a:p>
          <a:p>
            <a:pPr lvl="1"/>
            <a:endParaRPr lang="pt-BR" b="1"/>
          </a:p>
          <a:p>
            <a:pPr lvl="1"/>
            <a:r>
              <a:rPr lang="pt-BR"/>
              <a:t>Teremos </a:t>
            </a:r>
            <a:r>
              <a:rPr lang="pt-BR" dirty="0"/>
              <a:t>uma equipe de apoio para responder suas questões em </a:t>
            </a:r>
            <a:r>
              <a:rPr lang="pt-BR" b="1" dirty="0"/>
              <a:t>até 24h na primeira semana do curso</a:t>
            </a:r>
            <a:r>
              <a:rPr lang="pt-BR" dirty="0"/>
              <a:t>, ou até 48h ao longo das semanas seguintes.</a:t>
            </a: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45D3A8DA-97E9-D5AE-8271-F986A689C23B}"/>
              </a:ext>
            </a:extLst>
          </p:cNvPr>
          <p:cNvGrpSpPr/>
          <p:nvPr/>
        </p:nvGrpSpPr>
        <p:grpSpPr>
          <a:xfrm>
            <a:off x="6405381" y="3516086"/>
            <a:ext cx="5326730" cy="2121947"/>
            <a:chOff x="6527814" y="4183730"/>
            <a:chExt cx="5326730" cy="2121947"/>
          </a:xfrm>
        </p:grpSpPr>
        <p:pic>
          <p:nvPicPr>
            <p:cNvPr id="2" name="Imagem 1">
              <a:extLst>
                <a:ext uri="{FF2B5EF4-FFF2-40B4-BE49-F238E27FC236}">
                  <a16:creationId xmlns:a16="http://schemas.microsoft.com/office/drawing/2014/main" id="{980F13F6-E8B1-549E-EDB3-CD4AD6AE93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27814" y="4183730"/>
              <a:ext cx="5326730" cy="2121947"/>
            </a:xfrm>
            <a:prstGeom prst="rect">
              <a:avLst/>
            </a:prstGeom>
          </p:spPr>
        </p:pic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2179134E-B109-6464-0432-B6045EEDA9F2}"/>
                </a:ext>
              </a:extLst>
            </p:cNvPr>
            <p:cNvSpPr/>
            <p:nvPr/>
          </p:nvSpPr>
          <p:spPr>
            <a:xfrm>
              <a:off x="9304420" y="4396712"/>
              <a:ext cx="930443" cy="529341"/>
            </a:xfrm>
            <a:prstGeom prst="ellipse">
              <a:avLst/>
            </a:prstGeom>
            <a:noFill/>
            <a:ln w="25400">
              <a:solidFill>
                <a:srgbClr val="F59D08"/>
              </a:solidFill>
              <a:prstDash val="sysDash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9058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>
            <a:extLst>
              <a:ext uri="{FF2B5EF4-FFF2-40B4-BE49-F238E27FC236}">
                <a16:creationId xmlns:a16="http://schemas.microsoft.com/office/drawing/2014/main" id="{27C217B7-13D2-BF3A-C71B-B93F9F5FFF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763" y="2236039"/>
            <a:ext cx="6686894" cy="242582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3">
            <p14:nvContentPartPr>
              <p14:cNvPr id="7" name="Tinta 28">
                <a:extLst>
                  <a:ext uri="{FF2B5EF4-FFF2-40B4-BE49-F238E27FC236}">
                    <a16:creationId xmlns:a16="http://schemas.microsoft.com/office/drawing/2014/main" id="{E8C9E72E-08B0-504C-AC48-262FDAAEECB7}"/>
                  </a:ext>
                </a:extLst>
              </p14:cNvPr>
              <p14:cNvContentPartPr/>
              <p14:nvPr/>
            </p14:nvContentPartPr>
            <p14:xfrm>
              <a:off x="4090182" y="7247595"/>
              <a:ext cx="0" cy="0"/>
            </p14:xfrm>
          </p:contentPart>
        </mc:Choice>
        <mc:Fallback xmlns="">
          <p:pic>
            <p:nvPicPr>
              <p:cNvPr id="7" name="Tinta 28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E8C9E72E-08B0-504C-AC48-262FDAAEEC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0182" y="72475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9" name="Rectangle 5">
            <a:extLst>
              <a:ext uri="{FF2B5EF4-FFF2-40B4-BE49-F238E27FC236}">
                <a16:creationId xmlns:a16="http://schemas.microsoft.com/office/drawing/2014/main" id="{1A5AD9EC-83E7-494A-9314-963C3A4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763" y="619854"/>
            <a:ext cx="910229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pt-PT" altLang="x-none" sz="2800" b="1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Guia do Cursista e Biblioteca do curso:</a:t>
            </a: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pt-PT" altLang="x-none" sz="2800" b="0" i="0" u="none" strike="noStrike" cap="none" normalizeH="0" baseline="0" dirty="0">
              <a:ln>
                <a:noFill/>
              </a:ln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61106D9E-6397-AD4F-95F3-6DE037E85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297" y="222220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5">
            <p14:nvContentPartPr>
              <p14:cNvPr id="12" name="Tinta 21">
                <a:extLst>
                  <a:ext uri="{FF2B5EF4-FFF2-40B4-BE49-F238E27FC236}">
                    <a16:creationId xmlns:a16="http://schemas.microsoft.com/office/drawing/2014/main" id="{72C991BD-BC8E-2146-979B-6808C014F016}"/>
                  </a:ext>
                </a:extLst>
              </p14:cNvPr>
              <p14:cNvContentPartPr/>
              <p14:nvPr/>
            </p14:nvContentPartPr>
            <p14:xfrm>
              <a:off x="7112280" y="8277225"/>
              <a:ext cx="0" cy="0"/>
            </p14:xfrm>
          </p:contentPart>
        </mc:Choice>
        <mc:Fallback xmlns="">
          <p:pic>
            <p:nvPicPr>
              <p:cNvPr id="12" name="Tinta 21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72C991BD-BC8E-2146-979B-6808C014F01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112280" y="8277225"/>
                <a:ext cx="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 xmlns:aink="http://schemas.microsoft.com/office/drawing/2016/ink">
        <mc:Choice Requires="p14 aink">
          <p:contentPart p14:bwMode="auto" r:id="rId7">
            <p14:nvContentPartPr>
              <p14:cNvPr id="13" name="Tinta 22">
                <a:extLst>
                  <a:ext uri="{FF2B5EF4-FFF2-40B4-BE49-F238E27FC236}">
                    <a16:creationId xmlns:a16="http://schemas.microsoft.com/office/drawing/2014/main" id="{2105721F-B6DF-BB43-A5E6-6C810CC33F9B}"/>
                  </a:ext>
                </a:extLst>
              </p14:cNvPr>
              <p14:cNvContentPartPr/>
              <p14:nvPr/>
            </p14:nvContentPartPr>
            <p14:xfrm>
              <a:off x="7060845" y="8075295"/>
              <a:ext cx="0" cy="0"/>
            </p14:xfrm>
          </p:contentPart>
        </mc:Choice>
        <mc:Fallback xmlns="">
          <p:pic>
            <p:nvPicPr>
              <p:cNvPr id="13" name="Tinta 22">
                <a:extLst>
                  <a:ext uri="{FF2B5EF4-FFF2-40B4-BE49-F238E27FC236}">
                    <a16:creationId xmlns:p14="http://schemas.microsoft.com/office/powerpoint/2010/main" xmlns:aink="http://schemas.microsoft.com/office/drawing/2016/ink" xmlns="" xmlns:a16="http://schemas.microsoft.com/office/drawing/2014/main" id="{2105721F-B6DF-BB43-A5E6-6C810CC33F9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060845" y="8075295"/>
                <a:ext cx="0" cy="0"/>
              </a:xfrm>
              <a:prstGeom prst="rect">
                <a:avLst/>
              </a:prstGeom>
            </p:spPr>
          </p:pic>
        </mc:Fallback>
      </mc:AlternateContent>
      <p:sp>
        <p:nvSpPr>
          <p:cNvPr id="4" name="Rectangle 5">
            <a:extLst>
              <a:ext uri="{FF2B5EF4-FFF2-40B4-BE49-F238E27FC236}">
                <a16:creationId xmlns:a16="http://schemas.microsoft.com/office/drawing/2014/main" id="{A5A91CB4-59DE-AB40-95B0-154069A92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25" y="167640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x-none"/>
          </a:p>
        </p:txBody>
      </p:sp>
      <p:sp>
        <p:nvSpPr>
          <p:cNvPr id="2" name="Caixa de Texto 37">
            <a:extLst>
              <a:ext uri="{FF2B5EF4-FFF2-40B4-BE49-F238E27FC236}">
                <a16:creationId xmlns:a16="http://schemas.microsoft.com/office/drawing/2014/main" id="{74626B47-0BBA-E749-9CA1-30271E134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9547" y="1462694"/>
            <a:ext cx="3681030" cy="267560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pt-PT" b="1" dirty="0"/>
              <a:t>Aqui você tem acesso:</a:t>
            </a:r>
          </a:p>
          <a:p>
            <a:endParaRPr lang="pt-PT" dirty="0"/>
          </a:p>
          <a:p>
            <a:pPr marL="342900" indent="-342900">
              <a:buAutoNum type="arabicPeriod"/>
            </a:pPr>
            <a:r>
              <a:rPr lang="pt-PT" dirty="0"/>
              <a:t>A este Guia do Cursista para acesso rápido durante o curso</a:t>
            </a:r>
          </a:p>
          <a:p>
            <a:pPr marL="342900" indent="-342900">
              <a:buAutoNum type="arabicPeriod"/>
            </a:pPr>
            <a:r>
              <a:rPr lang="pt-PT" dirty="0"/>
              <a:t>A biblioteca do curso onde estão os textos e videos mencionados ao longo os Módulos.</a:t>
            </a:r>
            <a:endParaRPr lang="x-none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CA9CA0F-80EB-6B4C-B816-683DEE0F2F23}"/>
              </a:ext>
            </a:extLst>
          </p:cNvPr>
          <p:cNvSpPr/>
          <p:nvPr/>
        </p:nvSpPr>
        <p:spPr>
          <a:xfrm>
            <a:off x="2372516" y="2535828"/>
            <a:ext cx="2215526" cy="529341"/>
          </a:xfrm>
          <a:prstGeom prst="ellipse">
            <a:avLst/>
          </a:prstGeom>
          <a:noFill/>
          <a:ln w="25400">
            <a:solidFill>
              <a:srgbClr val="F59D08"/>
            </a:solidFill>
            <a:prstDash val="sys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26758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ixaDeTexto 3">
            <a:extLst>
              <a:ext uri="{FF2B5EF4-FFF2-40B4-BE49-F238E27FC236}">
                <a16:creationId xmlns:a16="http://schemas.microsoft.com/office/drawing/2014/main" id="{3EA72B37-2693-4CEE-8483-3F55CE0798D0}"/>
              </a:ext>
            </a:extLst>
          </p:cNvPr>
          <p:cNvSpPr txBox="1"/>
          <p:nvPr/>
        </p:nvSpPr>
        <p:spPr>
          <a:xfrm>
            <a:off x="-91440" y="3606188"/>
            <a:ext cx="1219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800" b="1" dirty="0">
                <a:solidFill>
                  <a:schemeClr val="bg1"/>
                </a:solidFill>
              </a:rPr>
              <a:t>Bom estudo!</a:t>
            </a:r>
            <a:endParaRPr lang="pt-BR" sz="4800" dirty="0">
              <a:solidFill>
                <a:schemeClr val="bg1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5AA9A69-BBA5-364A-A94D-966BD42B1F1B}"/>
              </a:ext>
            </a:extLst>
          </p:cNvPr>
          <p:cNvSpPr txBox="1"/>
          <p:nvPr/>
        </p:nvSpPr>
        <p:spPr>
          <a:xfrm>
            <a:off x="11693145" y="6581001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x-none" sz="1200">
                <a:solidFill>
                  <a:schemeClr val="bg1">
                    <a:lumMod val="50000"/>
                  </a:schemeClr>
                </a:solidFill>
              </a:rPr>
              <a:t>202</a:t>
            </a:r>
            <a:r>
              <a:rPr lang="pt-BR" sz="1200">
                <a:solidFill>
                  <a:schemeClr val="bg1">
                    <a:lumMod val="50000"/>
                  </a:schemeClr>
                </a:solidFill>
              </a:rPr>
              <a:t>3</a:t>
            </a:r>
            <a:endParaRPr lang="x-none" sz="12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0294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64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6F47C625-ADA3-43B5-8564-4C4F571DC1DC}"/>
              </a:ext>
            </a:extLst>
          </p:cNvPr>
          <p:cNvSpPr/>
          <p:nvPr/>
        </p:nvSpPr>
        <p:spPr>
          <a:xfrm>
            <a:off x="2357120" y="1114979"/>
            <a:ext cx="5468984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500" dirty="0">
                <a:solidFill>
                  <a:srgbClr val="173557"/>
                </a:solidFill>
              </a:rPr>
              <a:t> </a:t>
            </a:r>
            <a:r>
              <a:rPr lang="pt-BR" sz="2000" b="1" dirty="0"/>
              <a:t>Qual é o objetivo do curso? 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endParaRPr lang="x-none" sz="2000" dirty="0"/>
          </a:p>
          <a:p>
            <a:r>
              <a:rPr lang="pt-BR" sz="2000" dirty="0"/>
              <a:t>O curso</a:t>
            </a:r>
            <a:r>
              <a:rPr lang="pt-BR" sz="2000" i="1" dirty="0"/>
              <a:t> </a:t>
            </a:r>
            <a:r>
              <a:rPr lang="pt-BR" sz="2000" dirty="0"/>
              <a:t>on-line da Escolha da Escolha traz uma nova abordagem, com o objetivo de </a:t>
            </a:r>
            <a:r>
              <a:rPr lang="pt-BR" sz="2000" dirty="0">
                <a:highlight>
                  <a:srgbClr val="79AED1"/>
                </a:highlight>
              </a:rPr>
              <a:t>complementar</a:t>
            </a:r>
            <a:r>
              <a:rPr lang="pt-BR" sz="2000" dirty="0"/>
              <a:t> e enriquecer os estudos dos Cadernos de Formação do ICE. Busca, assim, ampliar o seu domínio na compreensão e capacidade de desenvolvimento dos processos e recursos pedagógicos e de gestão do Modelo da Escola da Escolha.</a:t>
            </a:r>
          </a:p>
          <a:p>
            <a:endParaRPr lang="x-none" sz="2000" dirty="0"/>
          </a:p>
          <a:p>
            <a:r>
              <a:rPr lang="pt-BR" sz="2000" dirty="0"/>
              <a:t>Os temas encontrados nas aulas on-line são os mesmos apresentados nos Cadernos de Formação, mas os conteúdos não são idênticos.</a:t>
            </a:r>
          </a:p>
        </p:txBody>
      </p:sp>
      <p:pic>
        <p:nvPicPr>
          <p:cNvPr id="3074" name="Picture 2" descr="Cursos de Extensão EaD">
            <a:extLst>
              <a:ext uri="{FF2B5EF4-FFF2-40B4-BE49-F238E27FC236}">
                <a16:creationId xmlns:a16="http://schemas.microsoft.com/office/drawing/2014/main" id="{39FAEEAA-2612-0742-8DEF-9D80495F89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7469" y="1472609"/>
            <a:ext cx="3912781" cy="3912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984896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1A48EB5F-BD49-C041-9ABA-D0ACA60B4043}"/>
              </a:ext>
            </a:extLst>
          </p:cNvPr>
          <p:cNvSpPr/>
          <p:nvPr/>
        </p:nvSpPr>
        <p:spPr>
          <a:xfrm>
            <a:off x="364435" y="476815"/>
            <a:ext cx="5050845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pt-BR" b="1" dirty="0"/>
              <a:t>Como posso aprofundar meu conhecimento durante o curso?</a:t>
            </a:r>
            <a:endParaRPr lang="x-none" dirty="0"/>
          </a:p>
          <a:p>
            <a:r>
              <a:rPr lang="pt-BR" dirty="0"/>
              <a:t> </a:t>
            </a:r>
            <a:endParaRPr lang="x-none" dirty="0"/>
          </a:p>
          <a:p>
            <a:pPr algn="just"/>
            <a:r>
              <a:rPr lang="pt-BR" dirty="0"/>
              <a:t>Em cada aula você também realizará breves testes para consolidar o seu aprendizado e obterá as respostas que posteriormente poderão ser levadas para uma boa conversa com o Tutor. Aqui, é muito importante que você associe o seu conhecimento advindo da prática realizada na sua escola, da interação com os seus colegas e, em especial, da relação estabelecida com cada estudante e seu contexto pessoal e social. Isso oportunizará a condição de melhor internalizar, reter e aplicar o que aprendeu ao longo do tempo.</a:t>
            </a:r>
            <a:endParaRPr lang="x-none" dirty="0"/>
          </a:p>
          <a:p>
            <a:pPr algn="just"/>
            <a:r>
              <a:rPr lang="pt-BR" dirty="0"/>
              <a:t> </a:t>
            </a:r>
            <a:endParaRPr lang="x-none" dirty="0"/>
          </a:p>
          <a:p>
            <a:pPr algn="just"/>
            <a:r>
              <a:rPr lang="pt-BR" dirty="0"/>
              <a:t>Considere que esse curso é mais um recurso para o seu desenvolvimento como educador da Escola da Escolha e, como todo processo, ele não se faz sozinho.</a:t>
            </a:r>
            <a:endParaRPr lang="x-none" dirty="0"/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439D30A1-152D-6C44-B457-9C6DEAE240C0}"/>
              </a:ext>
            </a:extLst>
          </p:cNvPr>
          <p:cNvSpPr/>
          <p:nvPr/>
        </p:nvSpPr>
        <p:spPr>
          <a:xfrm>
            <a:off x="6522720" y="850820"/>
            <a:ext cx="5225143" cy="3693319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pt-BR" b="1" dirty="0"/>
              <a:t>Como o curso está dividido?</a:t>
            </a:r>
            <a:endParaRPr lang="x-none" dirty="0"/>
          </a:p>
          <a:p>
            <a:endParaRPr lang="x-none" dirty="0"/>
          </a:p>
          <a:p>
            <a:r>
              <a:rPr lang="pt-BR" dirty="0"/>
              <a:t>O conteúdo está distribuído em </a:t>
            </a:r>
            <a:r>
              <a:rPr lang="pt-BR" dirty="0">
                <a:highlight>
                  <a:srgbClr val="79AED1"/>
                </a:highlight>
              </a:rPr>
              <a:t>quatro (04) Módulos, totalizando um conjunto de quinze (15) aulas</a:t>
            </a:r>
            <a:r>
              <a:rPr lang="pt-BR" dirty="0"/>
              <a:t>, que abrangem desde a concepção do Modelo da Escola da Escolha, desenvolvimento do Modelo Pedagógico, até o planejamento e operação do Modelo de Gestão.</a:t>
            </a:r>
            <a:r>
              <a:rPr lang="pt-BR" b="1" dirty="0"/>
              <a:t> </a:t>
            </a:r>
          </a:p>
          <a:p>
            <a:endParaRPr lang="pt-BR" b="1" dirty="0"/>
          </a:p>
          <a:p>
            <a:r>
              <a:rPr lang="pt-BR" dirty="0"/>
              <a:t>Todos os Módulos estarão disponíveis ao entrar na plataforma. No entanto, sugerimos que eles sejam feitos na ordem, iniciando pelo Módulo 1.</a:t>
            </a:r>
          </a:p>
          <a:p>
            <a:endParaRPr lang="pt-BR" b="1" dirty="0"/>
          </a:p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36070158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01B78E41-85BF-2644-A47C-1D002CB4BFF9}"/>
              </a:ext>
            </a:extLst>
          </p:cNvPr>
          <p:cNvSpPr/>
          <p:nvPr/>
        </p:nvSpPr>
        <p:spPr>
          <a:xfrm>
            <a:off x="3325127" y="1376191"/>
            <a:ext cx="5381966" cy="2308324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pt-BR" b="1" dirty="0"/>
              <a:t>Até quando devo concluir o curso?</a:t>
            </a:r>
            <a:endParaRPr lang="x-none" dirty="0"/>
          </a:p>
          <a:p>
            <a:endParaRPr lang="pt-PT" b="1" dirty="0">
              <a:solidFill>
                <a:srgbClr val="FF0000"/>
              </a:solidFill>
            </a:endParaRPr>
          </a:p>
          <a:p>
            <a:r>
              <a:rPr lang="pt-BR" dirty="0"/>
              <a:t>É esperado pela Seduc/MT que a conclusão do curso ocorra </a:t>
            </a:r>
            <a:r>
              <a:rPr lang="pt-BR" b="1" dirty="0">
                <a:solidFill>
                  <a:schemeClr val="accent2"/>
                </a:solidFill>
              </a:rPr>
              <a:t>até 15/07/2025</a:t>
            </a:r>
            <a:r>
              <a:rPr lang="pt-BR" dirty="0"/>
              <a:t>. </a:t>
            </a:r>
            <a:endParaRPr lang="pt-BR" dirty="0">
              <a:ea typeface="Calibri"/>
              <a:cs typeface="Calibri"/>
            </a:endParaRPr>
          </a:p>
          <a:p>
            <a:endParaRPr lang="pt-BR" dirty="0"/>
          </a:p>
          <a:p>
            <a:r>
              <a:rPr lang="pt-PT" dirty="0"/>
              <a:t>Caso deseje ser apoiado pelo ICE com a </a:t>
            </a:r>
            <a:r>
              <a:rPr lang="pt-PT" b="1" dirty="0">
                <a:solidFill>
                  <a:schemeClr val="accent2"/>
                </a:solidFill>
                <a:ea typeface="+mn-lt"/>
                <a:cs typeface="+mn-lt"/>
              </a:rPr>
              <a:t>Tutoria</a:t>
            </a:r>
            <a:r>
              <a:rPr lang="pt-PT" dirty="0">
                <a:solidFill>
                  <a:srgbClr val="F59D08"/>
                </a:solidFill>
              </a:rPr>
              <a:t> </a:t>
            </a:r>
            <a:r>
              <a:rPr lang="pt-PT" dirty="0"/>
              <a:t>durante todo o curso, sugerimos concluir os 4 Módulos </a:t>
            </a:r>
            <a:r>
              <a:rPr lang="pt-BR" b="1" dirty="0">
                <a:solidFill>
                  <a:schemeClr val="accent2"/>
                </a:solidFill>
                <a:ea typeface="+mn-lt"/>
                <a:cs typeface="+mn-lt"/>
              </a:rPr>
              <a:t>até 10/03/2025</a:t>
            </a:r>
            <a:r>
              <a:rPr lang="pt-PT" dirty="0"/>
              <a:t>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549387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D8114C4-EBFC-6C4B-8C6C-C8644EAA5680}"/>
              </a:ext>
            </a:extLst>
          </p:cNvPr>
          <p:cNvSpPr/>
          <p:nvPr/>
        </p:nvSpPr>
        <p:spPr>
          <a:xfrm>
            <a:off x="6278286" y="382365"/>
            <a:ext cx="525628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Symbol" pitchFamily="2" charset="2"/>
              <a:buChar char=""/>
            </a:pPr>
            <a:r>
              <a:rPr lang="pt-BR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que é o Acolhimento Ao Vivo?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28600"/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 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Sim! O Acolhimento acontece aqui também, e não somente neste dia, mas durante o curso todo.</a:t>
            </a:r>
          </a:p>
          <a:p>
            <a:pPr marL="9525"/>
            <a:endParaRPr lang="x-none" sz="1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Temos um encontro marcado ao vivo, no dia de abertura do curso. Será um espaço para acolher e fortalecer a conexão entre o ICE e os cursistas. Um momento para nos conhecermos, em que os Tutores do ICE contarão um pouco mais do que vem pela frente e darão dicas de como aproveitar ainda mais o curso. Atenção: e</a:t>
            </a: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ste encontro não será gravado.</a:t>
            </a:r>
            <a:endParaRPr lang="x-none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EC3305E-2F48-E348-A4C6-EE1143814744}"/>
              </a:ext>
            </a:extLst>
          </p:cNvPr>
          <p:cNvSpPr/>
          <p:nvPr/>
        </p:nvSpPr>
        <p:spPr>
          <a:xfrm>
            <a:off x="7102268" y="3899427"/>
            <a:ext cx="3608322" cy="1600438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9525"/>
            <a:r>
              <a:rPr lang="pt-BR" sz="2000" b="1" dirty="0">
                <a:highlight>
                  <a:srgbClr val="79AED1"/>
                </a:highlight>
                <a:latin typeface="Calibri"/>
                <a:ea typeface="Times New Roman" panose="02020603050405020304" pitchFamily="18" charset="0"/>
                <a:cs typeface="Calibri"/>
              </a:rPr>
              <a:t>Acolhimento Ao Vivo </a:t>
            </a:r>
            <a:endParaRPr lang="pt-BR" sz="2000" b="1" dirty="0">
              <a:latin typeface="Calibri" panose="020F0502020204030204" pitchFamily="34" charset="0"/>
              <a:ea typeface="Times New Roman" panose="02020603050405020304" pitchFamily="18" charset="0"/>
              <a:cs typeface="Calibri" panose="020F0502020204030204" pitchFamily="34" charset="0"/>
            </a:endParaRPr>
          </a:p>
          <a:p>
            <a:pPr marL="9525"/>
            <a:r>
              <a:rPr lang="pt-BR" sz="2000" b="1" dirty="0">
                <a:latin typeface="Calibri"/>
                <a:ea typeface="Times New Roman" panose="02020603050405020304" pitchFamily="18" charset="0"/>
                <a:cs typeface="Calibri"/>
              </a:rPr>
              <a:t>Data: </a:t>
            </a:r>
            <a:r>
              <a:rPr lang="pt-BR" sz="2000" dirty="0">
                <a:solidFill>
                  <a:schemeClr val="accent2"/>
                </a:solidFill>
                <a:latin typeface="Calibri"/>
                <a:ea typeface="Times New Roman" panose="02020603050405020304" pitchFamily="18" charset="0"/>
                <a:cs typeface="Calibri"/>
              </a:rPr>
              <a:t>Terça-feira, 18/02/2025</a:t>
            </a:r>
            <a:endParaRPr lang="pt-BR" sz="2000" b="1" dirty="0">
              <a:solidFill>
                <a:schemeClr val="accent2"/>
              </a:solidFill>
              <a:latin typeface="Calibri"/>
              <a:ea typeface="Times New Roman" panose="02020603050405020304" pitchFamily="18" charset="0"/>
              <a:cs typeface="Calibri"/>
            </a:endParaRPr>
          </a:p>
          <a:p>
            <a:pPr marL="9525"/>
            <a:r>
              <a:rPr lang="pt-BR" sz="2000" b="1" dirty="0">
                <a:latin typeface="Calibri"/>
                <a:ea typeface="Times New Roman" panose="02020603050405020304" pitchFamily="18" charset="0"/>
                <a:cs typeface="Calibri"/>
              </a:rPr>
              <a:t>Horário: </a:t>
            </a:r>
            <a:r>
              <a:rPr lang="pt-BR" sz="2000" dirty="0">
                <a:solidFill>
                  <a:schemeClr val="accent2"/>
                </a:solidFill>
                <a:latin typeface="Calibri"/>
                <a:ea typeface="Times New Roman" panose="02020603050405020304" pitchFamily="18" charset="0"/>
                <a:cs typeface="Calibri"/>
              </a:rPr>
              <a:t>às 11h (no horário de Cuiabá)</a:t>
            </a:r>
          </a:p>
          <a:p>
            <a:pPr marL="9525"/>
            <a:r>
              <a:rPr lang="pt-BR" dirty="0">
                <a:ea typeface="Calibri" panose="020F0502020204030204" pitchFamily="34" charset="0"/>
                <a:cs typeface="Times New Roman" panose="02020603050405020304" pitchFamily="18" charset="0"/>
              </a:rPr>
              <a:t>Link de acesso:</a:t>
            </a:r>
            <a:endParaRPr lang="x-none" sz="16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BEA632F-6D28-B841-B938-C0CC99BC3E30}"/>
              </a:ext>
            </a:extLst>
          </p:cNvPr>
          <p:cNvSpPr/>
          <p:nvPr/>
        </p:nvSpPr>
        <p:spPr>
          <a:xfrm>
            <a:off x="586308" y="382365"/>
            <a:ext cx="3608322" cy="48628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Symbol" pitchFamily="2" charset="2"/>
              <a:buChar char=""/>
            </a:pPr>
            <a:r>
              <a:rPr lang="pt-BR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Como monitoro meu progresso no curso?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28600"/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113"/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Você conseguirá visualizar seu </a:t>
            </a:r>
            <a:r>
              <a:rPr lang="pt-BR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progresso no curso</a:t>
            </a: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pt-BR" b="1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como um todo</a:t>
            </a: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por meio da barra de progresso, na página inicial do curso. </a:t>
            </a:r>
          </a:p>
          <a:p>
            <a:pPr marL="11113"/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113"/>
            <a:r>
              <a:rPr lang="pt-BR" dirty="0">
                <a:solidFill>
                  <a:srgbClr val="000000"/>
                </a:solidFill>
                <a:highlight>
                  <a:srgbClr val="F59D08"/>
                </a:highlight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Vale ressaltar que o progresso é contabilizado a partir da conclusão da aula.</a:t>
            </a: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Portanto, se estiver no meio da aula, não haverá alteração na barra de progresso referente a esta aula que ainda não foi concluída.</a:t>
            </a:r>
          </a:p>
          <a:p>
            <a:pPr marL="11113"/>
            <a:endParaRPr lang="pt-BR" sz="2000" dirty="0">
              <a:solidFill>
                <a:srgbClr val="00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1113"/>
            <a:r>
              <a:rPr lang="pt-BR" dirty="0"/>
              <a:t>*Veja ao final do Guia </a:t>
            </a:r>
            <a:r>
              <a:rPr lang="pt-BR" i="1" dirty="0"/>
              <a:t>o </a:t>
            </a:r>
            <a:r>
              <a:rPr lang="pt-BR" i="1" dirty="0" err="1"/>
              <a:t>print</a:t>
            </a:r>
            <a:r>
              <a:rPr lang="pt-BR" i="1" dirty="0"/>
              <a:t> </a:t>
            </a:r>
            <a:r>
              <a:rPr lang="pt-BR" dirty="0"/>
              <a:t>da barra de progresso.</a:t>
            </a:r>
            <a:endParaRPr lang="x-none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433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FE9158-6D8C-BF42-A3A0-6411DE1241EB}"/>
              </a:ext>
            </a:extLst>
          </p:cNvPr>
          <p:cNvSpPr/>
          <p:nvPr/>
        </p:nvSpPr>
        <p:spPr>
          <a:xfrm>
            <a:off x="351154" y="815355"/>
            <a:ext cx="5744846" cy="43499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Symbol" pitchFamily="2" charset="2"/>
              <a:buChar char=""/>
            </a:pP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Para que serve a Tutoria? 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Tutoria no curso on-line Escola da Escolha visa criar uma oportunidade de apoio aos educadores para esclarecer dúvidas sobre o Modelo durante o processo de estudos.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spcAft>
                <a:spcPts val="800"/>
              </a:spcAft>
            </a:pP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 Tutoria é feita na plataforma </a:t>
            </a:r>
            <a:r>
              <a:rPr lang="pt-BR" u="sng" dirty="0">
                <a:solidFill>
                  <a:srgbClr val="0563C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hlinkClick r:id="rId2"/>
              </a:rPr>
              <a:t>https://ead.icebrasil.org.br</a:t>
            </a:r>
            <a:endParaRPr lang="pt-BR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fontAlgn="base">
              <a:buFont typeface="+mj-lt"/>
              <a:buAutoNum type="arabicPeriod"/>
            </a:pPr>
            <a:r>
              <a:rPr lang="pt-BR" u="sng" dirty="0">
                <a:solidFill>
                  <a:srgbClr val="F59D08"/>
                </a:solidFill>
              </a:rPr>
              <a:t>Tutoria on-line</a:t>
            </a:r>
            <a:r>
              <a:rPr lang="pt-BR" dirty="0"/>
              <a:t>: espaço de troca por meio de mensagem com o Tutor.</a:t>
            </a:r>
          </a:p>
          <a:p>
            <a:pPr marL="342900" indent="-342900" fontAlgn="base">
              <a:buFont typeface="+mj-lt"/>
              <a:buAutoNum type="arabicPeriod"/>
            </a:pPr>
            <a:endParaRPr lang="pt-BR" dirty="0">
              <a:solidFill>
                <a:srgbClr val="F59D08"/>
              </a:solidFill>
            </a:endParaRPr>
          </a:p>
          <a:p>
            <a:pPr marL="342900" indent="-342900" fontAlgn="base">
              <a:buFont typeface="+mj-lt"/>
              <a:buAutoNum type="arabicPeriod"/>
            </a:pPr>
            <a:r>
              <a:rPr lang="pt-BR" u="sng" dirty="0">
                <a:solidFill>
                  <a:srgbClr val="F59D08"/>
                </a:solidFill>
              </a:rPr>
              <a:t>Fórum</a:t>
            </a:r>
            <a:r>
              <a:rPr lang="pt-BR" dirty="0">
                <a:solidFill>
                  <a:srgbClr val="F59D08"/>
                </a:solidFill>
              </a:rPr>
              <a:t>: </a:t>
            </a:r>
            <a:r>
              <a:rPr lang="pt-BR" dirty="0"/>
              <a:t>espaço coletivo de troca disponível a todo tempo na plataforma, em que são lançadas perguntas semanais pelo Tutor.</a:t>
            </a:r>
          </a:p>
          <a:p>
            <a:pPr fontAlgn="base"/>
            <a:endParaRPr lang="pt-BR" dirty="0"/>
          </a:p>
          <a:p>
            <a:pPr fontAlgn="base"/>
            <a:r>
              <a:rPr lang="pt-BR" dirty="0"/>
              <a:t>Ambos com prazo de retorno de até 24h por parte do Tutor.</a:t>
            </a:r>
            <a:endParaRPr lang="x-none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74296D-A5F2-8148-AA65-3A72ACB19E65}"/>
              </a:ext>
            </a:extLst>
          </p:cNvPr>
          <p:cNvSpPr/>
          <p:nvPr/>
        </p:nvSpPr>
        <p:spPr>
          <a:xfrm>
            <a:off x="7605351" y="730937"/>
            <a:ext cx="3791266" cy="4217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15000"/>
              </a:lnSpc>
              <a:buFont typeface="Symbol" pitchFamily="2" charset="2"/>
              <a:buChar char=""/>
            </a:pP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É possível falar individualmente com o Tutor? 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spcAft>
                <a:spcPts val="800"/>
              </a:spcAft>
            </a:pPr>
            <a:endParaRPr lang="pt-BR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Sim. A Tutoria on-line é exatamente o espaço onde você poderá falar diretamente com o Tutor por meio </a:t>
            </a: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 mensagem e o atendimento será individualizado. V</a:t>
            </a: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ocê poderá adentrar em questões ou dificuldades específicas do seu contexto.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endParaRPr lang="pt-BR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endParaRPr lang="pt-BR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cs typeface="Times New Roman" panose="02020603050405020304" pitchFamily="18" charset="0"/>
              </a:rPr>
              <a:t>*Veja ao final do Guia como enviar mensagem ao Tutor.</a:t>
            </a:r>
            <a:endParaRPr lang="x-none" dirty="0"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56049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F60E487-C963-4543-A7BA-450DDAC67BA5}"/>
              </a:ext>
            </a:extLst>
          </p:cNvPr>
          <p:cNvSpPr/>
          <p:nvPr/>
        </p:nvSpPr>
        <p:spPr>
          <a:xfrm>
            <a:off x="4269893" y="699732"/>
            <a:ext cx="4590353" cy="56414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lnSpc>
                <a:spcPct val="115000"/>
              </a:lnSpc>
              <a:buFont typeface="Symbol" pitchFamily="2" charset="2"/>
              <a:buChar char=""/>
            </a:pP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Para que serve o </a:t>
            </a: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Fórum</a:t>
            </a: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? 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lnSpc>
                <a:spcPct val="115000"/>
              </a:lnSpc>
            </a:pP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lnSpc>
                <a:spcPct val="115000"/>
              </a:lnSpc>
            </a:pP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 Fórum é um espaço onde cursistas e Tutores trocam e aprofundam as questões referentes a todas as aulas daquele Módulo em específico. Oferecemos um Fórum por Módulo.</a:t>
            </a:r>
          </a:p>
          <a:p>
            <a:pPr marL="9525">
              <a:lnSpc>
                <a:spcPct val="115000"/>
              </a:lnSpc>
            </a:pPr>
            <a:endParaRPr lang="pt-BR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9525">
              <a:lnSpc>
                <a:spcPct val="115000"/>
              </a:lnSpc>
            </a:pP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 Tutor trará semanalmente uma pergunta  que movimente temas abordados no respectivo Módulo. As perguntas visam apoiar na maior</a:t>
            </a: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apropriação do conteúdo. Porém,</a:t>
            </a:r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este espaço é totalmente aberto para que os cursistas também tragam suas questões.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lnSpc>
                <a:spcPct val="115000"/>
              </a:lnSpc>
            </a:pPr>
            <a:endParaRPr lang="pt-BR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lnSpc>
                <a:spcPct val="115000"/>
              </a:lnSpc>
            </a:pPr>
            <a:r>
              <a:rPr lang="pt-BR" dirty="0">
                <a:highlight>
                  <a:srgbClr val="C0C0C0"/>
                </a:highlight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Fórum fica l</a:t>
            </a:r>
            <a:r>
              <a:rPr lang="pt-BR" dirty="0">
                <a:highlight>
                  <a:srgbClr val="C0C0C0"/>
                </a:highlight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ocalizado </a:t>
            </a:r>
            <a:r>
              <a:rPr lang="pt-BR" dirty="0">
                <a:highlight>
                  <a:srgbClr val="C0C0C0"/>
                </a:highlight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dentro de cada </a:t>
            </a:r>
            <a:r>
              <a:rPr lang="pt-BR" dirty="0">
                <a:highlight>
                  <a:srgbClr val="C0C0C0"/>
                </a:highlight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Módulo</a:t>
            </a:r>
            <a:r>
              <a:rPr lang="pt-BR" dirty="0">
                <a:highlight>
                  <a:srgbClr val="C0C0C0"/>
                </a:highlight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9525">
              <a:lnSpc>
                <a:spcPct val="115000"/>
              </a:lnSpc>
            </a:pPr>
            <a:endParaRPr lang="pt-BR" sz="1050" dirty="0">
              <a:highlight>
                <a:srgbClr val="C0C0C0"/>
              </a:highlight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>
              <a:lnSpc>
                <a:spcPct val="115000"/>
              </a:lnSpc>
            </a:pPr>
            <a:r>
              <a:rPr lang="pt-BR" sz="1600" dirty="0">
                <a:latin typeface="Calibri" panose="020F0502020204030204" pitchFamily="34" charset="0"/>
                <a:cs typeface="Times New Roman" panose="02020603050405020304" pitchFamily="18" charset="0"/>
              </a:rPr>
              <a:t>*Veja ao final do Guia a localização do Fórum.</a:t>
            </a:r>
            <a:endParaRPr lang="x-none" sz="1600" dirty="0">
              <a:effectLst/>
              <a:highlight>
                <a:srgbClr val="C0C0C0"/>
              </a:highlight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23625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94B1F13-87AC-B147-91EA-0C425AA4088E}"/>
              </a:ext>
            </a:extLst>
          </p:cNvPr>
          <p:cNvSpPr/>
          <p:nvPr/>
        </p:nvSpPr>
        <p:spPr>
          <a:xfrm>
            <a:off x="7832108" y="499552"/>
            <a:ext cx="4037429" cy="4893647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342900" lvl="0" indent="-342900">
              <a:buFont typeface="Symbol" pitchFamily="2" charset="2"/>
              <a:buChar char=""/>
            </a:pP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 ICE fornece Certificado de Conclusão de Curso?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28600"/>
            <a:endParaRPr lang="x-none" sz="14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Sim. O ICE emite um Certificado de Conclusão de curso para 100% de conclusão das atividades, discriminando a carga horária de 24 horas.</a:t>
            </a:r>
          </a:p>
          <a:p>
            <a:pPr marL="9525"/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Ao serem concluídas </a:t>
            </a:r>
            <a:r>
              <a:rPr lang="pt-BR" b="1" dirty="0">
                <a:latin typeface="Calibri"/>
                <a:ea typeface="Calibri" panose="020F0502020204030204" pitchFamily="34" charset="0"/>
                <a:cs typeface="Times New Roman"/>
              </a:rPr>
              <a:t>todas as aulas</a:t>
            </a:r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, aparecerá um ícone "Certificado de Conclusão de Curso" no menu do curso. Clique aí, depois em "obter certificado" e o documento irá abrir em uma nova janela. Você poderá salvá-lo em .</a:t>
            </a:r>
            <a:r>
              <a:rPr lang="pt-BR" dirty="0" err="1">
                <a:latin typeface="Calibri"/>
                <a:ea typeface="Calibri" panose="020F0502020204030204" pitchFamily="34" charset="0"/>
                <a:cs typeface="Times New Roman"/>
              </a:rPr>
              <a:t>pdf</a:t>
            </a:r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.</a:t>
            </a:r>
            <a:endParaRPr lang="pt-BR" dirty="0"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endParaRPr lang="pt-BR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sz="1600" b="1" dirty="0">
                <a:latin typeface="Calibri"/>
                <a:ea typeface="Calibri" panose="020F0502020204030204" pitchFamily="34" charset="0"/>
                <a:cs typeface="Times New Roman"/>
              </a:rPr>
              <a:t>Não será considerada para o certificado a participação nos encontros ao vivo</a:t>
            </a:r>
            <a:r>
              <a:rPr lang="pt-BR" sz="1600" dirty="0">
                <a:latin typeface="Calibri"/>
                <a:ea typeface="Calibri" panose="020F0502020204030204" pitchFamily="34" charset="0"/>
                <a:cs typeface="Times New Roman"/>
              </a:rPr>
              <a:t>, visto que pode não coincidir com a sua disponibilidade de horário.</a:t>
            </a:r>
          </a:p>
        </p:txBody>
      </p:sp>
      <p:pic>
        <p:nvPicPr>
          <p:cNvPr id="2054" name="Picture 6" descr="Cursos Gratuitos - Faculdade Única">
            <a:extLst>
              <a:ext uri="{FF2B5EF4-FFF2-40B4-BE49-F238E27FC236}">
                <a16:creationId xmlns:a16="http://schemas.microsoft.com/office/drawing/2014/main" id="{BCB87525-A4AA-CC46-8157-4BF4FDC76C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78055">
            <a:off x="5205979" y="2665348"/>
            <a:ext cx="2815359" cy="2815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52FC2043-5C93-A641-8F49-E0C1D0857562}"/>
              </a:ext>
            </a:extLst>
          </p:cNvPr>
          <p:cNvSpPr/>
          <p:nvPr/>
        </p:nvSpPr>
        <p:spPr>
          <a:xfrm>
            <a:off x="613317" y="607274"/>
            <a:ext cx="5025483" cy="2339102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342900" lvl="0" indent="-342900">
              <a:buFont typeface="Symbol" pitchFamily="2" charset="2"/>
              <a:buChar char=""/>
            </a:pPr>
            <a:r>
              <a:rPr lang="pt-BR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Haverá avaliação?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28600"/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Não. Os cursistas da plataforma não irão passar por avaliações pedagógicas nem receberão qualquer tipo de nota após a conclusão das aulas.  </a:t>
            </a:r>
            <a:endParaRPr lang="pt-BR" dirty="0"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525"/>
            <a:r>
              <a:rPr lang="pt-BR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Durante esse período será feito o monitoramento da conclusão das aulas e da frequência de acesso à plataforma.</a:t>
            </a:r>
            <a:endParaRPr lang="x-none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654E3139-B6AF-4006-B52F-2EB6E2FD3F32}"/>
              </a:ext>
            </a:extLst>
          </p:cNvPr>
          <p:cNvSpPr/>
          <p:nvPr/>
        </p:nvSpPr>
        <p:spPr>
          <a:xfrm>
            <a:off x="613317" y="3174448"/>
            <a:ext cx="4656579" cy="2585323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342900" indent="-342900">
              <a:buFont typeface="Symbol" pitchFamily="2" charset="2"/>
              <a:buChar char=""/>
            </a:pPr>
            <a:r>
              <a:rPr lang="pt-BR" b="1" dirty="0">
                <a:latin typeface="Calibri"/>
                <a:ea typeface="Calibri" panose="020F0502020204030204" pitchFamily="34" charset="0"/>
                <a:cs typeface="Times New Roman"/>
              </a:rPr>
              <a:t>Poderei dar uma devolutiva sobre a minha experiência no curso?</a:t>
            </a:r>
            <a:endParaRPr lang="x-none" sz="2000" dirty="0"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pt-BR" dirty="0">
              <a:latin typeface="Calibri"/>
              <a:ea typeface="Calibri" panose="020F0502020204030204" pitchFamily="34" charset="0"/>
              <a:cs typeface="Times New Roman"/>
            </a:endParaRPr>
          </a:p>
          <a:p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Sim. Adoraríamos ouvir você! </a:t>
            </a:r>
            <a:r>
              <a:rPr lang="pt-BR" b="1" dirty="0">
                <a:latin typeface="Calibri"/>
                <a:ea typeface="Calibri" panose="020F0502020204030204" pitchFamily="34" charset="0"/>
                <a:cs typeface="Times New Roman"/>
              </a:rPr>
              <a:t>Ao concluir o curso</a:t>
            </a:r>
            <a:r>
              <a:rPr lang="pt-BR" dirty="0">
                <a:latin typeface="Calibri"/>
                <a:ea typeface="Calibri" panose="020F0502020204030204" pitchFamily="34" charset="0"/>
                <a:cs typeface="Times New Roman"/>
              </a:rPr>
              <a:t> estará disponível no menu um botão de avaliação para registrar sua experiência, aprendizados, dificuldades e depoimentos. Contamos com sua resposta a esse questionário para o nosso processo de melhoria contínua!</a:t>
            </a:r>
            <a:endParaRPr lang="pt-BR" dirty="0">
              <a:latin typeface="Calibri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9553811"/>
      </p:ext>
    </p:extLst>
  </p:cSld>
  <p:clrMapOvr>
    <a:masterClrMapping/>
  </p:clrMapOvr>
</p:sld>
</file>

<file path=ppt/theme/theme1.xml><?xml version="1.0" encoding="utf-8"?>
<a:theme xmlns:a="http://schemas.openxmlformats.org/drawingml/2006/main" name="ETI Slides PPT Model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TI Slides PPT Modelo" id="{ECC3D558-44FE-447F-93D6-EDEA99F28C25}" vid="{512ECFE7-D43A-4CB2-941C-EE4C149BBB8E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Flow_SignoffStatus xmlns="99e614d7-95ca-4003-abd5-fb9d1686e665" xsi:nil="true"/>
    <lcf76f155ced4ddcb4097134ff3c332f xmlns="99e614d7-95ca-4003-abd5-fb9d1686e665">
      <Terms xmlns="http://schemas.microsoft.com/office/infopath/2007/PartnerControls"/>
    </lcf76f155ced4ddcb4097134ff3c332f>
    <TaxCatchAll xmlns="51f7090f-a04a-41e9-9eda-df34164d8122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4285DEA337AABE4AB0707C5E06A2F05F" ma:contentTypeVersion="19" ma:contentTypeDescription="Crie um novo documento." ma:contentTypeScope="" ma:versionID="24fd9bc8b0118f43997820f58bae4f0a">
  <xsd:schema xmlns:xsd="http://www.w3.org/2001/XMLSchema" xmlns:xs="http://www.w3.org/2001/XMLSchema" xmlns:p="http://schemas.microsoft.com/office/2006/metadata/properties" xmlns:ns2="99e614d7-95ca-4003-abd5-fb9d1686e665" xmlns:ns3="51f7090f-a04a-41e9-9eda-df34164d8122" targetNamespace="http://schemas.microsoft.com/office/2006/metadata/properties" ma:root="true" ma:fieldsID="777ec9865f41c9b8afef3c664d005182" ns2:_="" ns3:_="">
    <xsd:import namespace="99e614d7-95ca-4003-abd5-fb9d1686e665"/>
    <xsd:import namespace="51f7090f-a04a-41e9-9eda-df34164d8122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DateTaken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_Flow_SignoffStatus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9e614d7-95ca-4003-abd5-fb9d1686e66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3" nillable="true" ma:displayName="Location" ma:internalName="MediaServiceLocation" ma:readOnly="true">
      <xsd:simpleType>
        <xsd:restriction base="dms:Text"/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_Flow_SignoffStatus" ma:index="20" nillable="true" ma:displayName="Status de liberação" ma:internalName="Status_x0020_de_x0020_libera_x00e7__x00e3_o">
      <xsd:simpleType>
        <xsd:restriction base="dms:Text"/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3" nillable="true" ma:taxonomy="true" ma:internalName="lcf76f155ced4ddcb4097134ff3c332f" ma:taxonomyFieldName="MediaServiceImageTags" ma:displayName="Marcações de imagem" ma:readOnly="false" ma:fieldId="{5cf76f15-5ced-4ddc-b409-7134ff3c332f}" ma:taxonomyMulti="true" ma:sspId="f438d279-d61c-4e4b-b30a-ace12e4116c7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5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6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1f7090f-a04a-41e9-9eda-df34164d8122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TaxCatchAll" ma:index="24" nillable="true" ma:displayName="Taxonomy Catch All Column" ma:hidden="true" ma:list="{042929de-b3d5-4b14-9359-e019007ff843}" ma:internalName="TaxCatchAll" ma:showField="CatchAllData" ma:web="51f7090f-a04a-41e9-9eda-df34164d812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45B7A8CA-7758-40A7-AFAB-CF34E3EBAD44}">
  <ds:schemaRefs>
    <ds:schemaRef ds:uri="http://schemas.microsoft.com/office/2006/documentManagement/types"/>
    <ds:schemaRef ds:uri="51f7090f-a04a-41e9-9eda-df34164d8122"/>
    <ds:schemaRef ds:uri="99e614d7-95ca-4003-abd5-fb9d1686e665"/>
    <ds:schemaRef ds:uri="http://schemas.openxmlformats.org/package/2006/metadata/core-properties"/>
    <ds:schemaRef ds:uri="http://schemas.microsoft.com/office/2006/metadata/properties"/>
    <ds:schemaRef ds:uri="http://purl.org/dc/dcmitype/"/>
    <ds:schemaRef ds:uri="http://purl.org/dc/terms/"/>
    <ds:schemaRef ds:uri="http://schemas.microsoft.com/office/infopath/2007/PartnerControls"/>
    <ds:schemaRef ds:uri="http://www.w3.org/XML/1998/namespace"/>
    <ds:schemaRef ds:uri="http://purl.org/dc/elements/1.1/"/>
  </ds:schemaRefs>
</ds:datastoreItem>
</file>

<file path=customXml/itemProps2.xml><?xml version="1.0" encoding="utf-8"?>
<ds:datastoreItem xmlns:ds="http://schemas.openxmlformats.org/officeDocument/2006/customXml" ds:itemID="{CFBA511D-DE95-4794-A396-18734CB564C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E5BE0B33-B8A4-4727-9082-411A173D068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99e614d7-95ca-4003-abd5-fb9d1686e665"/>
    <ds:schemaRef ds:uri="51f7090f-a04a-41e9-9eda-df34164d8122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ETI Slides PPT Modelo</Template>
  <TotalTime>15051</TotalTime>
  <Words>2075</Words>
  <Application>Microsoft Office PowerPoint</Application>
  <PresentationFormat>Widescreen</PresentationFormat>
  <Paragraphs>177</Paragraphs>
  <Slides>23</Slides>
  <Notes>2</Notes>
  <HiddenSlides>0</HiddenSlides>
  <MMClips>0</MMClips>
  <ScaleCrop>false</ScaleCrop>
  <HeadingPairs>
    <vt:vector size="6" baseType="variant">
      <vt:variant>
        <vt:lpstr>Fontes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23</vt:i4>
      </vt:variant>
    </vt:vector>
  </HeadingPairs>
  <TitlesOfParts>
    <vt:vector size="33" baseType="lpstr">
      <vt:lpstr>Arial</vt:lpstr>
      <vt:lpstr>Calibri</vt:lpstr>
      <vt:lpstr>Calibri Light</vt:lpstr>
      <vt:lpstr>Courier New</vt:lpstr>
      <vt:lpstr>DejaVu Sans</vt:lpstr>
      <vt:lpstr>Segoe UI</vt:lpstr>
      <vt:lpstr>Symbol</vt:lpstr>
      <vt:lpstr>Times New Roman</vt:lpstr>
      <vt:lpstr>Wingdings</vt:lpstr>
      <vt:lpstr>ETI Slides PPT Modelo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Fellipe Elias da Silva</dc:creator>
  <cp:lastModifiedBy>Marta Andreia Estancare Pinheiro Silva</cp:lastModifiedBy>
  <cp:revision>486</cp:revision>
  <cp:lastPrinted>2020-07-15T17:04:27Z</cp:lastPrinted>
  <dcterms:created xsi:type="dcterms:W3CDTF">2020-07-06T11:27:51Z</dcterms:created>
  <dcterms:modified xsi:type="dcterms:W3CDTF">2025-02-17T18:18:14Z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0x0101004285DEA337AABE4AB0707C5E06A2F05F</vt:lpwstr>
  </property>
  <property fmtid="{D5CDD505-2E9C-101B-9397-08002B2CF9AE}" pid="3" name="MediaServiceImageTags">
    <vt:lpwstr/>
  </property>
</Properties>
</file>